
<file path=[Content_Types].xml><?xml version="1.0" encoding="utf-8"?>
<Types xmlns="http://schemas.openxmlformats.org/package/2006/content-types">
  <Default Extension="emf" ContentType="image/x-emf"/>
  <Default Extension="jpg"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6" r:id="rId18"/>
    <p:sldId id="272" r:id="rId19"/>
    <p:sldId id="273" r:id="rId20"/>
    <p:sldId id="274"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A5DFF8-DCCA-4DB1-84EC-CD1328590D4B}" v="5" dt="2026-07-13T21:57:30.0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tin TUNCER" userId="03256736-eb25-4d8d-8673-b034ef512ca8" providerId="ADAL" clId="{A6E71C83-AC00-4686-A999-B652CB9D0726}"/>
    <pc:docChg chg="undo custSel addSld delSld modSld sldOrd addMainMaster delMainMaster">
      <pc:chgData name="Metin TUNCER" userId="03256736-eb25-4d8d-8673-b034ef512ca8" providerId="ADAL" clId="{A6E71C83-AC00-4686-A999-B652CB9D0726}" dt="2026-07-13T22:12:16.381" v="1276" actId="1076"/>
      <pc:docMkLst>
        <pc:docMk/>
      </pc:docMkLst>
      <pc:sldChg chg="addSp delSp modSp new mod setBg modClrScheme addAnim delAnim setClrOvrMap chgLayout">
        <pc:chgData name="Metin TUNCER" userId="03256736-eb25-4d8d-8673-b034ef512ca8" providerId="ADAL" clId="{A6E71C83-AC00-4686-A999-B652CB9D0726}" dt="2026-07-13T19:21:48.311" v="70" actId="122"/>
        <pc:sldMkLst>
          <pc:docMk/>
          <pc:sldMk cId="2516166394" sldId="256"/>
        </pc:sldMkLst>
        <pc:spChg chg="mod">
          <ac:chgData name="Metin TUNCER" userId="03256736-eb25-4d8d-8673-b034ef512ca8" providerId="ADAL" clId="{A6E71C83-AC00-4686-A999-B652CB9D0726}" dt="2026-07-13T19:21:48.311" v="70" actId="122"/>
          <ac:spMkLst>
            <pc:docMk/>
            <pc:sldMk cId="2516166394" sldId="256"/>
            <ac:spMk id="2" creationId="{8E5EDD88-8B18-40D1-5537-7BF7330FDB4B}"/>
          </ac:spMkLst>
        </pc:spChg>
        <pc:spChg chg="add del mod">
          <ac:chgData name="Metin TUNCER" userId="03256736-eb25-4d8d-8673-b034ef512ca8" providerId="ADAL" clId="{A6E71C83-AC00-4686-A999-B652CB9D0726}" dt="2026-07-13T19:21:44.501" v="69" actId="122"/>
          <ac:spMkLst>
            <pc:docMk/>
            <pc:sldMk cId="2516166394" sldId="256"/>
            <ac:spMk id="3" creationId="{E552F73B-D11C-9F08-5AFF-CDC1144585BA}"/>
          </ac:spMkLst>
        </pc:spChg>
        <pc:spChg chg="add del">
          <ac:chgData name="Metin TUNCER" userId="03256736-eb25-4d8d-8673-b034ef512ca8" providerId="ADAL" clId="{A6E71C83-AC00-4686-A999-B652CB9D0726}" dt="2026-07-13T19:04:57.771" v="8" actId="26606"/>
          <ac:spMkLst>
            <pc:docMk/>
            <pc:sldMk cId="2516166394" sldId="256"/>
            <ac:spMk id="10" creationId="{71B2258F-86CA-4D4D-8270-BC05FCDEBFB3}"/>
          </ac:spMkLst>
        </pc:spChg>
        <pc:spChg chg="add del">
          <ac:chgData name="Metin TUNCER" userId="03256736-eb25-4d8d-8673-b034ef512ca8" providerId="ADAL" clId="{A6E71C83-AC00-4686-A999-B652CB9D0726}" dt="2026-07-13T19:04:59.469" v="11" actId="26606"/>
          <ac:spMkLst>
            <pc:docMk/>
            <pc:sldMk cId="2516166394" sldId="256"/>
            <ac:spMk id="12" creationId="{097CD68E-23E3-4007-8847-CD0944C4F7BE}"/>
          </ac:spMkLst>
        </pc:spChg>
        <pc:spChg chg="add del">
          <ac:chgData name="Metin TUNCER" userId="03256736-eb25-4d8d-8673-b034ef512ca8" providerId="ADAL" clId="{A6E71C83-AC00-4686-A999-B652CB9D0726}" dt="2026-07-13T19:04:59.469" v="11" actId="26606"/>
          <ac:spMkLst>
            <pc:docMk/>
            <pc:sldMk cId="2516166394" sldId="256"/>
            <ac:spMk id="13" creationId="{E91DC736-0EF8-4F87-9146-EBF1D2EE4D3D}"/>
          </ac:spMkLst>
        </pc:spChg>
        <pc:spChg chg="add del">
          <ac:chgData name="Metin TUNCER" userId="03256736-eb25-4d8d-8673-b034ef512ca8" providerId="ADAL" clId="{A6E71C83-AC00-4686-A999-B652CB9D0726}" dt="2026-07-13T19:04:59.469" v="11" actId="26606"/>
          <ac:spMkLst>
            <pc:docMk/>
            <pc:sldMk cId="2516166394" sldId="256"/>
            <ac:spMk id="14" creationId="{AF2F604E-43BE-4DC3-B983-E071523364F8}"/>
          </ac:spMkLst>
        </pc:spChg>
        <pc:spChg chg="add del">
          <ac:chgData name="Metin TUNCER" userId="03256736-eb25-4d8d-8673-b034ef512ca8" providerId="ADAL" clId="{A6E71C83-AC00-4686-A999-B652CB9D0726}" dt="2026-07-13T19:04:59.469" v="11" actId="26606"/>
          <ac:spMkLst>
            <pc:docMk/>
            <pc:sldMk cId="2516166394" sldId="256"/>
            <ac:spMk id="16" creationId="{08C9B587-E65E-4B52-B37C-ABEBB6E87928}"/>
          </ac:spMkLst>
        </pc:spChg>
        <pc:spChg chg="add del">
          <ac:chgData name="Metin TUNCER" userId="03256736-eb25-4d8d-8673-b034ef512ca8" providerId="ADAL" clId="{A6E71C83-AC00-4686-A999-B652CB9D0726}" dt="2026-07-13T19:05:01.042" v="13" actId="26606"/>
          <ac:spMkLst>
            <pc:docMk/>
            <pc:sldMk cId="2516166394" sldId="256"/>
            <ac:spMk id="18" creationId="{9C6777B5-64F4-4200-B099-34168B69FE53}"/>
          </ac:spMkLst>
        </pc:spChg>
        <pc:spChg chg="add del">
          <ac:chgData name="Metin TUNCER" userId="03256736-eb25-4d8d-8673-b034ef512ca8" providerId="ADAL" clId="{A6E71C83-AC00-4686-A999-B652CB9D0726}" dt="2026-07-13T19:05:01.042" v="13" actId="26606"/>
          <ac:spMkLst>
            <pc:docMk/>
            <pc:sldMk cId="2516166394" sldId="256"/>
            <ac:spMk id="19" creationId="{9B37791B-B040-4694-BFDC-8DD132D86E8E}"/>
          </ac:spMkLst>
        </pc:spChg>
        <pc:spChg chg="add del">
          <ac:chgData name="Metin TUNCER" userId="03256736-eb25-4d8d-8673-b034ef512ca8" providerId="ADAL" clId="{A6E71C83-AC00-4686-A999-B652CB9D0726}" dt="2026-07-13T19:05:02.174" v="15" actId="26606"/>
          <ac:spMkLst>
            <pc:docMk/>
            <pc:sldMk cId="2516166394" sldId="256"/>
            <ac:spMk id="23" creationId="{8A95209C-5275-4E15-8EA7-7F42980ABF2D}"/>
          </ac:spMkLst>
        </pc:spChg>
        <pc:spChg chg="add del">
          <ac:chgData name="Metin TUNCER" userId="03256736-eb25-4d8d-8673-b034ef512ca8" providerId="ADAL" clId="{A6E71C83-AC00-4686-A999-B652CB9D0726}" dt="2026-07-13T19:05:02.174" v="15" actId="26606"/>
          <ac:spMkLst>
            <pc:docMk/>
            <pc:sldMk cId="2516166394" sldId="256"/>
            <ac:spMk id="24" creationId="{4F2ED431-E304-4FF0-9F4E-032783C9D612}"/>
          </ac:spMkLst>
        </pc:spChg>
        <pc:spChg chg="add del">
          <ac:chgData name="Metin TUNCER" userId="03256736-eb25-4d8d-8673-b034ef512ca8" providerId="ADAL" clId="{A6E71C83-AC00-4686-A999-B652CB9D0726}" dt="2026-07-13T19:05:02.174" v="15" actId="26606"/>
          <ac:spMkLst>
            <pc:docMk/>
            <pc:sldMk cId="2516166394" sldId="256"/>
            <ac:spMk id="25" creationId="{4E87FCFB-2CCE-460D-B3DD-557C8BD1B94A}"/>
          </ac:spMkLst>
        </pc:spChg>
        <pc:spChg chg="add del">
          <ac:chgData name="Metin TUNCER" userId="03256736-eb25-4d8d-8673-b034ef512ca8" providerId="ADAL" clId="{A6E71C83-AC00-4686-A999-B652CB9D0726}" dt="2026-07-13T19:05:03.389" v="17" actId="26606"/>
          <ac:spMkLst>
            <pc:docMk/>
            <pc:sldMk cId="2516166394" sldId="256"/>
            <ac:spMk id="27" creationId="{ECC07320-C2CA-4E29-8481-9D9E143C7788}"/>
          </ac:spMkLst>
        </pc:spChg>
        <pc:spChg chg="add del">
          <ac:chgData name="Metin TUNCER" userId="03256736-eb25-4d8d-8673-b034ef512ca8" providerId="ADAL" clId="{A6E71C83-AC00-4686-A999-B652CB9D0726}" dt="2026-07-13T19:05:03.389" v="17" actId="26606"/>
          <ac:spMkLst>
            <pc:docMk/>
            <pc:sldMk cId="2516166394" sldId="256"/>
            <ac:spMk id="28" creationId="{178FB36B-5BFE-42CA-BC60-1115E0D95EEC}"/>
          </ac:spMkLst>
        </pc:spChg>
        <pc:spChg chg="add del">
          <ac:chgData name="Metin TUNCER" userId="03256736-eb25-4d8d-8673-b034ef512ca8" providerId="ADAL" clId="{A6E71C83-AC00-4686-A999-B652CB9D0726}" dt="2026-07-13T19:10:22.317" v="62" actId="26606"/>
          <ac:spMkLst>
            <pc:docMk/>
            <pc:sldMk cId="2516166394" sldId="256"/>
            <ac:spMk id="33" creationId="{6F828D28-8E09-41CC-8229-3070B5467A96}"/>
          </ac:spMkLst>
        </pc:spChg>
        <pc:spChg chg="add del">
          <ac:chgData name="Metin TUNCER" userId="03256736-eb25-4d8d-8673-b034ef512ca8" providerId="ADAL" clId="{A6E71C83-AC00-4686-A999-B652CB9D0726}" dt="2026-07-13T19:10:22.317" v="62" actId="26606"/>
          <ac:spMkLst>
            <pc:docMk/>
            <pc:sldMk cId="2516166394" sldId="256"/>
            <ac:spMk id="34" creationId="{D5B012D8-7F27-4758-9AC6-C889B154BD73}"/>
          </ac:spMkLst>
        </pc:spChg>
        <pc:spChg chg="add del">
          <ac:chgData name="Metin TUNCER" userId="03256736-eb25-4d8d-8673-b034ef512ca8" providerId="ADAL" clId="{A6E71C83-AC00-4686-A999-B652CB9D0726}" dt="2026-07-13T19:10:22.317" v="62" actId="26606"/>
          <ac:spMkLst>
            <pc:docMk/>
            <pc:sldMk cId="2516166394" sldId="256"/>
            <ac:spMk id="35" creationId="{4063B759-00FC-46D1-9898-8E8625268FAF}"/>
          </ac:spMkLst>
        </pc:spChg>
        <pc:spChg chg="add">
          <ac:chgData name="Metin TUNCER" userId="03256736-eb25-4d8d-8673-b034ef512ca8" providerId="ADAL" clId="{A6E71C83-AC00-4686-A999-B652CB9D0726}" dt="2026-07-13T19:10:22.317" v="62" actId="26606"/>
          <ac:spMkLst>
            <pc:docMk/>
            <pc:sldMk cId="2516166394" sldId="256"/>
            <ac:spMk id="37" creationId="{B7E2F724-2FB3-4D1D-A730-739B8654C030}"/>
          </ac:spMkLst>
        </pc:spChg>
        <pc:spChg chg="add">
          <ac:chgData name="Metin TUNCER" userId="03256736-eb25-4d8d-8673-b034ef512ca8" providerId="ADAL" clId="{A6E71C83-AC00-4686-A999-B652CB9D0726}" dt="2026-07-13T19:10:22.317" v="62" actId="26606"/>
          <ac:spMkLst>
            <pc:docMk/>
            <pc:sldMk cId="2516166394" sldId="256"/>
            <ac:spMk id="38" creationId="{B2C335F7-F61C-4EB4-80F2-4B1438FE66BB}"/>
          </ac:spMkLst>
        </pc:spChg>
        <pc:spChg chg="add del">
          <ac:chgData name="Metin TUNCER" userId="03256736-eb25-4d8d-8673-b034ef512ca8" providerId="ADAL" clId="{A6E71C83-AC00-4686-A999-B652CB9D0726}" dt="2026-07-13T19:06:09.766" v="30" actId="26606"/>
          <ac:spMkLst>
            <pc:docMk/>
            <pc:sldMk cId="2516166394" sldId="256"/>
            <ac:spMk id="40" creationId="{0EECA69B-4C2A-7F31-8019-E90DB3BD49CB}"/>
          </ac:spMkLst>
        </pc:spChg>
        <pc:spChg chg="add del">
          <ac:chgData name="Metin TUNCER" userId="03256736-eb25-4d8d-8673-b034ef512ca8" providerId="ADAL" clId="{A6E71C83-AC00-4686-A999-B652CB9D0726}" dt="2026-07-13T19:06:09.766" v="30" actId="26606"/>
          <ac:spMkLst>
            <pc:docMk/>
            <pc:sldMk cId="2516166394" sldId="256"/>
            <ac:spMk id="42" creationId="{495DEB6A-976D-98B6-8875-F4C240958B3E}"/>
          </ac:spMkLst>
        </pc:spChg>
        <pc:grpChg chg="add del">
          <ac:chgData name="Metin TUNCER" userId="03256736-eb25-4d8d-8673-b034ef512ca8" providerId="ADAL" clId="{A6E71C83-AC00-4686-A999-B652CB9D0726}" dt="2026-07-13T19:05:01.042" v="13" actId="26606"/>
          <ac:grpSpMkLst>
            <pc:docMk/>
            <pc:sldMk cId="2516166394" sldId="256"/>
            <ac:grpSpMk id="20" creationId="{4252769E-B9F0-4068-A645-5BBEF16E9C28}"/>
          </ac:grpSpMkLst>
        </pc:grpChg>
        <pc:grpChg chg="add del">
          <ac:chgData name="Metin TUNCER" userId="03256736-eb25-4d8d-8673-b034ef512ca8" providerId="ADAL" clId="{A6E71C83-AC00-4686-A999-B652CB9D0726}" dt="2026-07-13T19:05:05.664" v="19" actId="26606"/>
          <ac:grpSpMkLst>
            <pc:docMk/>
            <pc:sldMk cId="2516166394" sldId="256"/>
            <ac:grpSpMk id="30" creationId="{0E76F6F3-F5F0-B26D-1B63-73AD0299B731}"/>
          </ac:grpSpMkLst>
        </pc:grpChg>
        <pc:picChg chg="add mod ord">
          <ac:chgData name="Metin TUNCER" userId="03256736-eb25-4d8d-8673-b034ef512ca8" providerId="ADAL" clId="{A6E71C83-AC00-4686-A999-B652CB9D0726}" dt="2026-07-13T19:10:22.317" v="62" actId="26606"/>
          <ac:picMkLst>
            <pc:docMk/>
            <pc:sldMk cId="2516166394" sldId="256"/>
            <ac:picMk id="5" creationId="{59EF258A-F2E6-DC93-AD08-FF1FA0ABDC29}"/>
          </ac:picMkLst>
        </pc:picChg>
      </pc:sldChg>
      <pc:sldChg chg="addSp delSp modSp new mod">
        <pc:chgData name="Metin TUNCER" userId="03256736-eb25-4d8d-8673-b034ef512ca8" providerId="ADAL" clId="{A6E71C83-AC00-4686-A999-B652CB9D0726}" dt="2026-07-13T20:46:52.274" v="130" actId="20577"/>
        <pc:sldMkLst>
          <pc:docMk/>
          <pc:sldMk cId="1179079314" sldId="257"/>
        </pc:sldMkLst>
        <pc:spChg chg="mod">
          <ac:chgData name="Metin TUNCER" userId="03256736-eb25-4d8d-8673-b034ef512ca8" providerId="ADAL" clId="{A6E71C83-AC00-4686-A999-B652CB9D0726}" dt="2026-07-13T20:46:52.274" v="130" actId="20577"/>
          <ac:spMkLst>
            <pc:docMk/>
            <pc:sldMk cId="1179079314" sldId="257"/>
            <ac:spMk id="2" creationId="{C0D1D161-6348-6011-C168-5858616AB231}"/>
          </ac:spMkLst>
        </pc:spChg>
        <pc:spChg chg="del">
          <ac:chgData name="Metin TUNCER" userId="03256736-eb25-4d8d-8673-b034ef512ca8" providerId="ADAL" clId="{A6E71C83-AC00-4686-A999-B652CB9D0726}" dt="2026-07-13T19:39:29.196" v="80" actId="478"/>
          <ac:spMkLst>
            <pc:docMk/>
            <pc:sldMk cId="1179079314" sldId="257"/>
            <ac:spMk id="3" creationId="{9CC6CF79-3286-A426-0980-BADCB6B46BB6}"/>
          </ac:spMkLst>
        </pc:spChg>
        <pc:spChg chg="add">
          <ac:chgData name="Metin TUNCER" userId="03256736-eb25-4d8d-8673-b034ef512ca8" providerId="ADAL" clId="{A6E71C83-AC00-4686-A999-B652CB9D0726}" dt="2026-07-13T19:39:26.140" v="79" actId="22"/>
          <ac:spMkLst>
            <pc:docMk/>
            <pc:sldMk cId="1179079314" sldId="257"/>
            <ac:spMk id="5" creationId="{0DDA1236-CEF4-9638-002F-D6B2B2DCB324}"/>
          </ac:spMkLst>
        </pc:spChg>
        <pc:spChg chg="mod">
          <ac:chgData name="Metin TUNCER" userId="03256736-eb25-4d8d-8673-b034ef512ca8" providerId="ADAL" clId="{A6E71C83-AC00-4686-A999-B652CB9D0726}" dt="2026-07-13T20:45:45.858" v="90" actId="2711"/>
          <ac:spMkLst>
            <pc:docMk/>
            <pc:sldMk cId="1179079314" sldId="257"/>
            <ac:spMk id="11" creationId="{C6BA30A8-2746-A60D-9529-254C23338093}"/>
          </ac:spMkLst>
        </pc:spChg>
        <pc:spChg chg="add mod">
          <ac:chgData name="Metin TUNCER" userId="03256736-eb25-4d8d-8673-b034ef512ca8" providerId="ADAL" clId="{A6E71C83-AC00-4686-A999-B652CB9D0726}" dt="2026-07-13T20:45:55.128" v="93" actId="113"/>
          <ac:spMkLst>
            <pc:docMk/>
            <pc:sldMk cId="1179079314" sldId="257"/>
            <ac:spMk id="13" creationId="{021432F1-3C4B-4355-446C-67DEFAF974E9}"/>
          </ac:spMkLst>
        </pc:spChg>
        <pc:spChg chg="add">
          <ac:chgData name="Metin TUNCER" userId="03256736-eb25-4d8d-8673-b034ef512ca8" providerId="ADAL" clId="{A6E71C83-AC00-4686-A999-B652CB9D0726}" dt="2026-07-13T19:39:26.140" v="79" actId="22"/>
          <ac:spMkLst>
            <pc:docMk/>
            <pc:sldMk cId="1179079314" sldId="257"/>
            <ac:spMk id="15" creationId="{20CD3A09-06FF-026C-E383-DF648CB88288}"/>
          </ac:spMkLst>
        </pc:spChg>
        <pc:spChg chg="mod">
          <ac:chgData name="Metin TUNCER" userId="03256736-eb25-4d8d-8673-b034ef512ca8" providerId="ADAL" clId="{A6E71C83-AC00-4686-A999-B652CB9D0726}" dt="2026-07-13T20:45:45.858" v="90" actId="2711"/>
          <ac:spMkLst>
            <pc:docMk/>
            <pc:sldMk cId="1179079314" sldId="257"/>
            <ac:spMk id="17" creationId="{D6C82418-8616-0F2C-7BAC-9482F0489531}"/>
          </ac:spMkLst>
        </pc:spChg>
        <pc:spChg chg="mod">
          <ac:chgData name="Metin TUNCER" userId="03256736-eb25-4d8d-8673-b034ef512ca8" providerId="ADAL" clId="{A6E71C83-AC00-4686-A999-B652CB9D0726}" dt="2026-07-13T20:45:45.858" v="90" actId="2711"/>
          <ac:spMkLst>
            <pc:docMk/>
            <pc:sldMk cId="1179079314" sldId="257"/>
            <ac:spMk id="21" creationId="{5B664BA7-AC71-616E-B06F-E694E7D90375}"/>
          </ac:spMkLst>
        </pc:spChg>
        <pc:spChg chg="mod">
          <ac:chgData name="Metin TUNCER" userId="03256736-eb25-4d8d-8673-b034ef512ca8" providerId="ADAL" clId="{A6E71C83-AC00-4686-A999-B652CB9D0726}" dt="2026-07-13T20:46:08.081" v="97" actId="207"/>
          <ac:spMkLst>
            <pc:docMk/>
            <pc:sldMk cId="1179079314" sldId="257"/>
            <ac:spMk id="23" creationId="{6F0FD5FB-B90A-DD2D-55C8-179E5D1FACAF}"/>
          </ac:spMkLst>
        </pc:spChg>
        <pc:spChg chg="add mod">
          <ac:chgData name="Metin TUNCER" userId="03256736-eb25-4d8d-8673-b034ef512ca8" providerId="ADAL" clId="{A6E71C83-AC00-4686-A999-B652CB9D0726}" dt="2026-07-13T20:45:45.858" v="90" actId="2711"/>
          <ac:spMkLst>
            <pc:docMk/>
            <pc:sldMk cId="1179079314" sldId="257"/>
            <ac:spMk id="25" creationId="{E661E262-D930-1D34-CDDD-6C77B5A9D501}"/>
          </ac:spMkLst>
        </pc:spChg>
        <pc:spChg chg="add mod">
          <ac:chgData name="Metin TUNCER" userId="03256736-eb25-4d8d-8673-b034ef512ca8" providerId="ADAL" clId="{A6E71C83-AC00-4686-A999-B652CB9D0726}" dt="2026-07-13T20:46:14.041" v="99" actId="207"/>
          <ac:spMkLst>
            <pc:docMk/>
            <pc:sldMk cId="1179079314" sldId="257"/>
            <ac:spMk id="33" creationId="{04055E49-B4D8-9D5B-7D3D-5EDF5155F2E8}"/>
          </ac:spMkLst>
        </pc:spChg>
        <pc:spChg chg="add">
          <ac:chgData name="Metin TUNCER" userId="03256736-eb25-4d8d-8673-b034ef512ca8" providerId="ADAL" clId="{A6E71C83-AC00-4686-A999-B652CB9D0726}" dt="2026-07-13T19:39:26.140" v="79" actId="22"/>
          <ac:spMkLst>
            <pc:docMk/>
            <pc:sldMk cId="1179079314" sldId="257"/>
            <ac:spMk id="35" creationId="{E748850B-DE6E-3C49-415F-0C51C8029865}"/>
          </ac:spMkLst>
        </pc:spChg>
        <pc:spChg chg="add">
          <ac:chgData name="Metin TUNCER" userId="03256736-eb25-4d8d-8673-b034ef512ca8" providerId="ADAL" clId="{A6E71C83-AC00-4686-A999-B652CB9D0726}" dt="2026-07-13T19:39:26.140" v="79" actId="22"/>
          <ac:spMkLst>
            <pc:docMk/>
            <pc:sldMk cId="1179079314" sldId="257"/>
            <ac:spMk id="37" creationId="{70541585-58F3-09A6-FBC1-5C3D81B6496C}"/>
          </ac:spMkLst>
        </pc:spChg>
        <pc:spChg chg="add mod">
          <ac:chgData name="Metin TUNCER" userId="03256736-eb25-4d8d-8673-b034ef512ca8" providerId="ADAL" clId="{A6E71C83-AC00-4686-A999-B652CB9D0726}" dt="2026-07-13T20:46:21.439" v="103" actId="20577"/>
          <ac:spMkLst>
            <pc:docMk/>
            <pc:sldMk cId="1179079314" sldId="257"/>
            <ac:spMk id="41" creationId="{A16C7F11-20A1-0663-4E31-1C6D3CCECD2C}"/>
          </ac:spMkLst>
        </pc:spChg>
        <pc:spChg chg="add mod">
          <ac:chgData name="Metin TUNCER" userId="03256736-eb25-4d8d-8673-b034ef512ca8" providerId="ADAL" clId="{A6E71C83-AC00-4686-A999-B652CB9D0726}" dt="2026-07-13T20:46:17.623" v="101" actId="207"/>
          <ac:spMkLst>
            <pc:docMk/>
            <pc:sldMk cId="1179079314" sldId="257"/>
            <ac:spMk id="43" creationId="{1CB5D2CF-35B9-FB6A-7DD9-F87F7321AA5F}"/>
          </ac:spMkLst>
        </pc:spChg>
        <pc:spChg chg="add mod">
          <ac:chgData name="Metin TUNCER" userId="03256736-eb25-4d8d-8673-b034ef512ca8" providerId="ADAL" clId="{A6E71C83-AC00-4686-A999-B652CB9D0726}" dt="2026-07-13T20:45:13.586" v="85" actId="1076"/>
          <ac:spMkLst>
            <pc:docMk/>
            <pc:sldMk cId="1179079314" sldId="257"/>
            <ac:spMk id="45" creationId="{DC0BC63B-0A14-5513-7631-331CC43DF071}"/>
          </ac:spMkLst>
        </pc:spChg>
        <pc:spChg chg="mod">
          <ac:chgData name="Metin TUNCER" userId="03256736-eb25-4d8d-8673-b034ef512ca8" providerId="ADAL" clId="{A6E71C83-AC00-4686-A999-B652CB9D0726}" dt="2026-07-13T20:45:45.858" v="90" actId="2711"/>
          <ac:spMkLst>
            <pc:docMk/>
            <pc:sldMk cId="1179079314" sldId="257"/>
            <ac:spMk id="47" creationId="{3CC6EF91-493A-ED2D-7188-F802CD3070BE}"/>
          </ac:spMkLst>
        </pc:spChg>
      </pc:sldChg>
      <pc:sldChg chg="addSp delSp modSp new mod">
        <pc:chgData name="Metin TUNCER" userId="03256736-eb25-4d8d-8673-b034ef512ca8" providerId="ADAL" clId="{A6E71C83-AC00-4686-A999-B652CB9D0726}" dt="2026-07-13T22:12:16.381" v="1276" actId="1076"/>
        <pc:sldMkLst>
          <pc:docMk/>
          <pc:sldMk cId="2776535391" sldId="258"/>
        </pc:sldMkLst>
        <pc:spChg chg="del">
          <ac:chgData name="Metin TUNCER" userId="03256736-eb25-4d8d-8673-b034ef512ca8" providerId="ADAL" clId="{A6E71C83-AC00-4686-A999-B652CB9D0726}" dt="2026-07-13T20:47:51.121" v="131" actId="22"/>
          <ac:spMkLst>
            <pc:docMk/>
            <pc:sldMk cId="2776535391" sldId="258"/>
            <ac:spMk id="2" creationId="{BDD39506-DA5B-C077-2F16-AB95BE620E69}"/>
          </ac:spMkLst>
        </pc:spChg>
        <pc:spChg chg="del">
          <ac:chgData name="Metin TUNCER" userId="03256736-eb25-4d8d-8673-b034ef512ca8" providerId="ADAL" clId="{A6E71C83-AC00-4686-A999-B652CB9D0726}" dt="2026-07-13T20:48:05.291" v="134" actId="478"/>
          <ac:spMkLst>
            <pc:docMk/>
            <pc:sldMk cId="2776535391" sldId="258"/>
            <ac:spMk id="3" creationId="{F261E7F2-C76D-F726-7D04-4AC6C1394AAE}"/>
          </ac:spMkLst>
        </pc:spChg>
        <pc:spChg chg="add del mod">
          <ac:chgData name="Metin TUNCER" userId="03256736-eb25-4d8d-8673-b034ef512ca8" providerId="ADAL" clId="{A6E71C83-AC00-4686-A999-B652CB9D0726}" dt="2026-07-13T20:48:01.920" v="132" actId="478"/>
          <ac:spMkLst>
            <pc:docMk/>
            <pc:sldMk cId="2776535391" sldId="258"/>
            <ac:spMk id="5" creationId="{A33D750B-B94C-EED9-D210-3ED3DDEBBAF9}"/>
          </ac:spMkLst>
        </pc:spChg>
        <pc:spChg chg="add del mod">
          <ac:chgData name="Metin TUNCER" userId="03256736-eb25-4d8d-8673-b034ef512ca8" providerId="ADAL" clId="{A6E71C83-AC00-4686-A999-B652CB9D0726}" dt="2026-07-13T20:48:04.081" v="133" actId="478"/>
          <ac:spMkLst>
            <pc:docMk/>
            <pc:sldMk cId="2776535391" sldId="258"/>
            <ac:spMk id="7" creationId="{0BD18A8E-F938-9E0F-3DCA-9013603DA966}"/>
          </ac:spMkLst>
        </pc:spChg>
        <pc:spChg chg="add mod">
          <ac:chgData name="Metin TUNCER" userId="03256736-eb25-4d8d-8673-b034ef512ca8" providerId="ADAL" clId="{A6E71C83-AC00-4686-A999-B652CB9D0726}" dt="2026-07-13T20:48:49.480" v="142" actId="403"/>
          <ac:spMkLst>
            <pc:docMk/>
            <pc:sldMk cId="2776535391" sldId="258"/>
            <ac:spMk id="9" creationId="{90382F90-74D4-1F42-A681-666557F9C604}"/>
          </ac:spMkLst>
        </pc:spChg>
        <pc:spChg chg="add mod">
          <ac:chgData name="Metin TUNCER" userId="03256736-eb25-4d8d-8673-b034ef512ca8" providerId="ADAL" clId="{A6E71C83-AC00-4686-A999-B652CB9D0726}" dt="2026-07-13T20:48:33.469" v="137" actId="2711"/>
          <ac:spMkLst>
            <pc:docMk/>
            <pc:sldMk cId="2776535391" sldId="258"/>
            <ac:spMk id="11" creationId="{F82B7A29-318A-E974-38BB-297B4DAEAEA4}"/>
          </ac:spMkLst>
        </pc:spChg>
        <pc:spChg chg="add mod">
          <ac:chgData name="Metin TUNCER" userId="03256736-eb25-4d8d-8673-b034ef512ca8" providerId="ADAL" clId="{A6E71C83-AC00-4686-A999-B652CB9D0726}" dt="2026-07-13T20:54:42.437" v="184" actId="207"/>
          <ac:spMkLst>
            <pc:docMk/>
            <pc:sldMk cId="2776535391" sldId="258"/>
            <ac:spMk id="15" creationId="{105C895B-9436-620D-1790-8FD99E3BDC35}"/>
          </ac:spMkLst>
        </pc:spChg>
        <pc:spChg chg="add del">
          <ac:chgData name="Metin TUNCER" userId="03256736-eb25-4d8d-8673-b034ef512ca8" providerId="ADAL" clId="{A6E71C83-AC00-4686-A999-B652CB9D0726}" dt="2026-07-13T20:52:08.980" v="152" actId="478"/>
          <ac:spMkLst>
            <pc:docMk/>
            <pc:sldMk cId="2776535391" sldId="258"/>
            <ac:spMk id="17" creationId="{16BBF7BD-1A6A-EDB0-111C-E921DE098573}"/>
          </ac:spMkLst>
        </pc:spChg>
        <pc:spChg chg="add del">
          <ac:chgData name="Metin TUNCER" userId="03256736-eb25-4d8d-8673-b034ef512ca8" providerId="ADAL" clId="{A6E71C83-AC00-4686-A999-B652CB9D0726}" dt="2026-07-13T20:52:08.980" v="152" actId="478"/>
          <ac:spMkLst>
            <pc:docMk/>
            <pc:sldMk cId="2776535391" sldId="258"/>
            <ac:spMk id="19" creationId="{07E85133-D478-988D-2B9B-A378F71EDB01}"/>
          </ac:spMkLst>
        </pc:spChg>
        <pc:spChg chg="add del">
          <ac:chgData name="Metin TUNCER" userId="03256736-eb25-4d8d-8673-b034ef512ca8" providerId="ADAL" clId="{A6E71C83-AC00-4686-A999-B652CB9D0726}" dt="2026-07-13T20:52:08.980" v="152" actId="478"/>
          <ac:spMkLst>
            <pc:docMk/>
            <pc:sldMk cId="2776535391" sldId="258"/>
            <ac:spMk id="21" creationId="{B6EDD2CC-438E-839D-85E0-727DFB4F1AE8}"/>
          </ac:spMkLst>
        </pc:spChg>
        <pc:spChg chg="add del">
          <ac:chgData name="Metin TUNCER" userId="03256736-eb25-4d8d-8673-b034ef512ca8" providerId="ADAL" clId="{A6E71C83-AC00-4686-A999-B652CB9D0726}" dt="2026-07-13T20:52:08.980" v="152" actId="478"/>
          <ac:spMkLst>
            <pc:docMk/>
            <pc:sldMk cId="2776535391" sldId="258"/>
            <ac:spMk id="25" creationId="{AD1C1645-60B4-D2DB-B695-74D484CB3244}"/>
          </ac:spMkLst>
        </pc:spChg>
        <pc:spChg chg="add del">
          <ac:chgData name="Metin TUNCER" userId="03256736-eb25-4d8d-8673-b034ef512ca8" providerId="ADAL" clId="{A6E71C83-AC00-4686-A999-B652CB9D0726}" dt="2026-07-13T20:52:08.980" v="152" actId="478"/>
          <ac:spMkLst>
            <pc:docMk/>
            <pc:sldMk cId="2776535391" sldId="258"/>
            <ac:spMk id="27" creationId="{263841D1-CABD-1EEE-BE02-41D580C14FB9}"/>
          </ac:spMkLst>
        </pc:spChg>
        <pc:spChg chg="add del">
          <ac:chgData name="Metin TUNCER" userId="03256736-eb25-4d8d-8673-b034ef512ca8" providerId="ADAL" clId="{A6E71C83-AC00-4686-A999-B652CB9D0726}" dt="2026-07-13T20:52:08.980" v="152" actId="478"/>
          <ac:spMkLst>
            <pc:docMk/>
            <pc:sldMk cId="2776535391" sldId="258"/>
            <ac:spMk id="29" creationId="{619DFE58-D086-29C7-0FFE-F307243C37CC}"/>
          </ac:spMkLst>
        </pc:spChg>
        <pc:spChg chg="add del">
          <ac:chgData name="Metin TUNCER" userId="03256736-eb25-4d8d-8673-b034ef512ca8" providerId="ADAL" clId="{A6E71C83-AC00-4686-A999-B652CB9D0726}" dt="2026-07-13T20:52:08.980" v="152" actId="478"/>
          <ac:spMkLst>
            <pc:docMk/>
            <pc:sldMk cId="2776535391" sldId="258"/>
            <ac:spMk id="35" creationId="{2B1619A1-0941-F2A3-F956-7842F350A0E5}"/>
          </ac:spMkLst>
        </pc:spChg>
        <pc:spChg chg="add del">
          <ac:chgData name="Metin TUNCER" userId="03256736-eb25-4d8d-8673-b034ef512ca8" providerId="ADAL" clId="{A6E71C83-AC00-4686-A999-B652CB9D0726}" dt="2026-07-13T20:52:08.980" v="152" actId="478"/>
          <ac:spMkLst>
            <pc:docMk/>
            <pc:sldMk cId="2776535391" sldId="258"/>
            <ac:spMk id="39" creationId="{FEF7668C-1A44-C8BB-364F-7288AF4CAC59}"/>
          </ac:spMkLst>
        </pc:spChg>
        <pc:spChg chg="add del">
          <ac:chgData name="Metin TUNCER" userId="03256736-eb25-4d8d-8673-b034ef512ca8" providerId="ADAL" clId="{A6E71C83-AC00-4686-A999-B652CB9D0726}" dt="2026-07-13T20:52:08.980" v="152" actId="478"/>
          <ac:spMkLst>
            <pc:docMk/>
            <pc:sldMk cId="2776535391" sldId="258"/>
            <ac:spMk id="41" creationId="{0A7CF85E-3E64-08BD-B618-DE5A94A77983}"/>
          </ac:spMkLst>
        </pc:spChg>
        <pc:spChg chg="add del">
          <ac:chgData name="Metin TUNCER" userId="03256736-eb25-4d8d-8673-b034ef512ca8" providerId="ADAL" clId="{A6E71C83-AC00-4686-A999-B652CB9D0726}" dt="2026-07-13T20:52:08.980" v="152" actId="478"/>
          <ac:spMkLst>
            <pc:docMk/>
            <pc:sldMk cId="2776535391" sldId="258"/>
            <ac:spMk id="47" creationId="{759E2719-9791-BBCC-C197-FC6BA8A9239B}"/>
          </ac:spMkLst>
        </pc:spChg>
        <pc:spChg chg="add mod">
          <ac:chgData name="Metin TUNCER" userId="03256736-eb25-4d8d-8673-b034ef512ca8" providerId="ADAL" clId="{A6E71C83-AC00-4686-A999-B652CB9D0726}" dt="2026-07-13T20:53:32.348" v="182" actId="403"/>
          <ac:spMkLst>
            <pc:docMk/>
            <pc:sldMk cId="2776535391" sldId="258"/>
            <ac:spMk id="53" creationId="{BBDAB890-8A22-9180-ABBE-78717BAB8293}"/>
          </ac:spMkLst>
        </pc:spChg>
        <pc:spChg chg="add mod">
          <ac:chgData name="Metin TUNCER" userId="03256736-eb25-4d8d-8673-b034ef512ca8" providerId="ADAL" clId="{A6E71C83-AC00-4686-A999-B652CB9D0726}" dt="2026-07-13T20:53:32.348" v="182" actId="403"/>
          <ac:spMkLst>
            <pc:docMk/>
            <pc:sldMk cId="2776535391" sldId="258"/>
            <ac:spMk id="55" creationId="{AC34270A-6A4E-239C-120C-9FF38BF0DBC3}"/>
          </ac:spMkLst>
        </pc:spChg>
        <pc:spChg chg="add mod">
          <ac:chgData name="Metin TUNCER" userId="03256736-eb25-4d8d-8673-b034ef512ca8" providerId="ADAL" clId="{A6E71C83-AC00-4686-A999-B652CB9D0726}" dt="2026-07-13T22:11:56.426" v="1241" actId="207"/>
          <ac:spMkLst>
            <pc:docMk/>
            <pc:sldMk cId="2776535391" sldId="258"/>
            <ac:spMk id="57" creationId="{787A6F66-AF73-97C4-B1C5-10D5C2D4143B}"/>
          </ac:spMkLst>
        </pc:spChg>
        <pc:spChg chg="add mod">
          <ac:chgData name="Metin TUNCER" userId="03256736-eb25-4d8d-8673-b034ef512ca8" providerId="ADAL" clId="{A6E71C83-AC00-4686-A999-B652CB9D0726}" dt="2026-07-13T20:53:32.348" v="182" actId="403"/>
          <ac:spMkLst>
            <pc:docMk/>
            <pc:sldMk cId="2776535391" sldId="258"/>
            <ac:spMk id="61" creationId="{06306314-6594-A1EF-F92E-64A12DE3B991}"/>
          </ac:spMkLst>
        </pc:spChg>
        <pc:spChg chg="mod">
          <ac:chgData name="Metin TUNCER" userId="03256736-eb25-4d8d-8673-b034ef512ca8" providerId="ADAL" clId="{A6E71C83-AC00-4686-A999-B652CB9D0726}" dt="2026-07-13T20:53:02.642" v="173" actId="20577"/>
          <ac:spMkLst>
            <pc:docMk/>
            <pc:sldMk cId="2776535391" sldId="258"/>
            <ac:spMk id="63" creationId="{ED45E70B-1F6A-DC5E-BB38-FF90B5BCE45D}"/>
          </ac:spMkLst>
        </pc:spChg>
        <pc:spChg chg="add mod">
          <ac:chgData name="Metin TUNCER" userId="03256736-eb25-4d8d-8673-b034ef512ca8" providerId="ADAL" clId="{A6E71C83-AC00-4686-A999-B652CB9D0726}" dt="2026-07-13T20:53:32.348" v="182" actId="403"/>
          <ac:spMkLst>
            <pc:docMk/>
            <pc:sldMk cId="2776535391" sldId="258"/>
            <ac:spMk id="65" creationId="{0B01694C-5A98-84AC-226D-AE55CAC2713D}"/>
          </ac:spMkLst>
        </pc:spChg>
        <pc:spChg chg="add mod">
          <ac:chgData name="Metin TUNCER" userId="03256736-eb25-4d8d-8673-b034ef512ca8" providerId="ADAL" clId="{A6E71C83-AC00-4686-A999-B652CB9D0726}" dt="2026-07-13T22:11:56.426" v="1241" actId="207"/>
          <ac:spMkLst>
            <pc:docMk/>
            <pc:sldMk cId="2776535391" sldId="258"/>
            <ac:spMk id="71" creationId="{A28A7835-AF23-8B8F-CE75-84EB5571F175}"/>
          </ac:spMkLst>
        </pc:spChg>
        <pc:spChg chg="add mod">
          <ac:chgData name="Metin TUNCER" userId="03256736-eb25-4d8d-8673-b034ef512ca8" providerId="ADAL" clId="{A6E71C83-AC00-4686-A999-B652CB9D0726}" dt="2026-07-13T20:53:32.348" v="182" actId="403"/>
          <ac:spMkLst>
            <pc:docMk/>
            <pc:sldMk cId="2776535391" sldId="258"/>
            <ac:spMk id="75" creationId="{4F9EDA26-F1E5-E997-C044-83A0C9073341}"/>
          </ac:spMkLst>
        </pc:spChg>
        <pc:spChg chg="mod">
          <ac:chgData name="Metin TUNCER" userId="03256736-eb25-4d8d-8673-b034ef512ca8" providerId="ADAL" clId="{A6E71C83-AC00-4686-A999-B652CB9D0726}" dt="2026-07-13T20:52:55.692" v="165" actId="20577"/>
          <ac:spMkLst>
            <pc:docMk/>
            <pc:sldMk cId="2776535391" sldId="258"/>
            <ac:spMk id="77" creationId="{17D3F4F3-4795-F7AF-D576-BEFBBAA8B881}"/>
          </ac:spMkLst>
        </pc:spChg>
        <pc:spChg chg="add mod">
          <ac:chgData name="Metin TUNCER" userId="03256736-eb25-4d8d-8673-b034ef512ca8" providerId="ADAL" clId="{A6E71C83-AC00-4686-A999-B652CB9D0726}" dt="2026-07-13T20:53:32.348" v="182" actId="403"/>
          <ac:spMkLst>
            <pc:docMk/>
            <pc:sldMk cId="2776535391" sldId="258"/>
            <ac:spMk id="79" creationId="{4A8A9A69-F757-7A0D-FA82-15F8D1BB39CD}"/>
          </ac:spMkLst>
        </pc:spChg>
        <pc:spChg chg="add mod">
          <ac:chgData name="Metin TUNCER" userId="03256736-eb25-4d8d-8673-b034ef512ca8" providerId="ADAL" clId="{A6E71C83-AC00-4686-A999-B652CB9D0726}" dt="2026-07-13T22:11:56.426" v="1241" actId="207"/>
          <ac:spMkLst>
            <pc:docMk/>
            <pc:sldMk cId="2776535391" sldId="258"/>
            <ac:spMk id="85" creationId="{6E58E1EA-0561-8BA1-D1A9-AA625ADAF7AC}"/>
          </ac:spMkLst>
        </pc:spChg>
        <pc:spChg chg="add mod">
          <ac:chgData name="Metin TUNCER" userId="03256736-eb25-4d8d-8673-b034ef512ca8" providerId="ADAL" clId="{A6E71C83-AC00-4686-A999-B652CB9D0726}" dt="2026-07-13T20:53:32.348" v="182" actId="403"/>
          <ac:spMkLst>
            <pc:docMk/>
            <pc:sldMk cId="2776535391" sldId="258"/>
            <ac:spMk id="91" creationId="{0C2DD46D-F10C-2590-062F-7F0AFFB71B52}"/>
          </ac:spMkLst>
        </pc:spChg>
        <pc:picChg chg="add del mod">
          <ac:chgData name="Metin TUNCER" userId="03256736-eb25-4d8d-8673-b034ef512ca8" providerId="ADAL" clId="{A6E71C83-AC00-4686-A999-B652CB9D0726}" dt="2026-07-13T20:49:41.928" v="143" actId="478"/>
          <ac:picMkLst>
            <pc:docMk/>
            <pc:sldMk cId="2776535391" sldId="258"/>
            <ac:picMk id="13" creationId="{3913A3AE-F993-F95E-91BC-97CE12DB5DC5}"/>
          </ac:picMkLst>
        </pc:picChg>
        <pc:picChg chg="mod">
          <ac:chgData name="Metin TUNCER" userId="03256736-eb25-4d8d-8673-b034ef512ca8" providerId="ADAL" clId="{A6E71C83-AC00-4686-A999-B652CB9D0726}" dt="2026-07-13T22:12:16.381" v="1276" actId="1076"/>
          <ac:picMkLst>
            <pc:docMk/>
            <pc:sldMk cId="2776535391" sldId="258"/>
            <ac:picMk id="59" creationId="{3A972218-8E2E-5059-87EB-4F8AB12FD1FC}"/>
          </ac:picMkLst>
        </pc:picChg>
        <pc:picChg chg="mod">
          <ac:chgData name="Metin TUNCER" userId="03256736-eb25-4d8d-8673-b034ef512ca8" providerId="ADAL" clId="{A6E71C83-AC00-4686-A999-B652CB9D0726}" dt="2026-07-13T22:12:05.953" v="1274" actId="1036"/>
          <ac:picMkLst>
            <pc:docMk/>
            <pc:sldMk cId="2776535391" sldId="258"/>
            <ac:picMk id="73" creationId="{798998AA-89CB-DD6F-4437-74C2C58EBC56}"/>
          </ac:picMkLst>
        </pc:picChg>
        <pc:picChg chg="mod">
          <ac:chgData name="Metin TUNCER" userId="03256736-eb25-4d8d-8673-b034ef512ca8" providerId="ADAL" clId="{A6E71C83-AC00-4686-A999-B652CB9D0726}" dt="2026-07-13T22:12:12.834" v="1275" actId="1076"/>
          <ac:picMkLst>
            <pc:docMk/>
            <pc:sldMk cId="2776535391" sldId="258"/>
            <ac:picMk id="87" creationId="{10D4AB04-ED3E-568D-1167-A34C2326AA63}"/>
          </ac:picMkLst>
        </pc:picChg>
      </pc:sldChg>
      <pc:sldChg chg="addSp delSp modSp new mod">
        <pc:chgData name="Metin TUNCER" userId="03256736-eb25-4d8d-8673-b034ef512ca8" providerId="ADAL" clId="{A6E71C83-AC00-4686-A999-B652CB9D0726}" dt="2026-07-13T21:01:53.001" v="241" actId="122"/>
        <pc:sldMkLst>
          <pc:docMk/>
          <pc:sldMk cId="930121210" sldId="259"/>
        </pc:sldMkLst>
        <pc:spChg chg="del">
          <ac:chgData name="Metin TUNCER" userId="03256736-eb25-4d8d-8673-b034ef512ca8" providerId="ADAL" clId="{A6E71C83-AC00-4686-A999-B652CB9D0726}" dt="2026-07-13T20:55:13.731" v="185" actId="478"/>
          <ac:spMkLst>
            <pc:docMk/>
            <pc:sldMk cId="930121210" sldId="259"/>
            <ac:spMk id="2" creationId="{3435A100-D578-E963-C873-0AD8B0868DBA}"/>
          </ac:spMkLst>
        </pc:spChg>
        <pc:spChg chg="del">
          <ac:chgData name="Metin TUNCER" userId="03256736-eb25-4d8d-8673-b034ef512ca8" providerId="ADAL" clId="{A6E71C83-AC00-4686-A999-B652CB9D0726}" dt="2026-07-13T20:55:15.297" v="186" actId="478"/>
          <ac:spMkLst>
            <pc:docMk/>
            <pc:sldMk cId="930121210" sldId="259"/>
            <ac:spMk id="3" creationId="{40E5B0CE-4B5D-FE69-A29D-0FC2A020C06D}"/>
          </ac:spMkLst>
        </pc:spChg>
        <pc:spChg chg="mod">
          <ac:chgData name="Metin TUNCER" userId="03256736-eb25-4d8d-8673-b034ef512ca8" providerId="ADAL" clId="{A6E71C83-AC00-4686-A999-B652CB9D0726}" dt="2026-07-13T20:56:40.226" v="199" actId="113"/>
          <ac:spMkLst>
            <pc:docMk/>
            <pc:sldMk cId="930121210" sldId="259"/>
            <ac:spMk id="7" creationId="{76827E8C-39C8-F024-7A43-EA61AD3A285F}"/>
          </ac:spMkLst>
        </pc:spChg>
        <pc:spChg chg="mod">
          <ac:chgData name="Metin TUNCER" userId="03256736-eb25-4d8d-8673-b034ef512ca8" providerId="ADAL" clId="{A6E71C83-AC00-4686-A999-B652CB9D0726}" dt="2026-07-13T20:57:01.590" v="201" actId="1076"/>
          <ac:spMkLst>
            <pc:docMk/>
            <pc:sldMk cId="930121210" sldId="259"/>
            <ac:spMk id="9" creationId="{605EEA41-1F41-1ACD-5759-60FD69922747}"/>
          </ac:spMkLst>
        </pc:spChg>
        <pc:spChg chg="add mod">
          <ac:chgData name="Metin TUNCER" userId="03256736-eb25-4d8d-8673-b034ef512ca8" providerId="ADAL" clId="{A6E71C83-AC00-4686-A999-B652CB9D0726}" dt="2026-07-13T20:58:04.881" v="209" actId="2711"/>
          <ac:spMkLst>
            <pc:docMk/>
            <pc:sldMk cId="930121210" sldId="259"/>
            <ac:spMk id="11" creationId="{9671C22F-43F1-E31D-FD55-1100B3C9958D}"/>
          </ac:spMkLst>
        </pc:spChg>
        <pc:spChg chg="mod">
          <ac:chgData name="Metin TUNCER" userId="03256736-eb25-4d8d-8673-b034ef512ca8" providerId="ADAL" clId="{A6E71C83-AC00-4686-A999-B652CB9D0726}" dt="2026-07-13T20:58:18.356" v="211" actId="14100"/>
          <ac:spMkLst>
            <pc:docMk/>
            <pc:sldMk cId="930121210" sldId="259"/>
            <ac:spMk id="15" creationId="{B54A7CEF-81D9-7EBC-1E9F-B66A206F574C}"/>
          </ac:spMkLst>
        </pc:spChg>
        <pc:spChg chg="mod">
          <ac:chgData name="Metin TUNCER" userId="03256736-eb25-4d8d-8673-b034ef512ca8" providerId="ADAL" clId="{A6E71C83-AC00-4686-A999-B652CB9D0726}" dt="2026-07-13T21:01:53.001" v="241" actId="122"/>
          <ac:spMkLst>
            <pc:docMk/>
            <pc:sldMk cId="930121210" sldId="259"/>
            <ac:spMk id="17" creationId="{45DEC210-7F95-899E-CDD8-2BDEFC12F41E}"/>
          </ac:spMkLst>
        </pc:spChg>
        <pc:spChg chg="add mod">
          <ac:chgData name="Metin TUNCER" userId="03256736-eb25-4d8d-8673-b034ef512ca8" providerId="ADAL" clId="{A6E71C83-AC00-4686-A999-B652CB9D0726}" dt="2026-07-13T20:58:04.881" v="209" actId="2711"/>
          <ac:spMkLst>
            <pc:docMk/>
            <pc:sldMk cId="930121210" sldId="259"/>
            <ac:spMk id="19" creationId="{873543B6-01D9-664D-FFF8-50C2D5E13A7E}"/>
          </ac:spMkLst>
        </pc:spChg>
        <pc:spChg chg="mod">
          <ac:chgData name="Metin TUNCER" userId="03256736-eb25-4d8d-8673-b034ef512ca8" providerId="ADAL" clId="{A6E71C83-AC00-4686-A999-B652CB9D0726}" dt="2026-07-13T20:57:01.590" v="201" actId="1076"/>
          <ac:spMkLst>
            <pc:docMk/>
            <pc:sldMk cId="930121210" sldId="259"/>
            <ac:spMk id="21" creationId="{178FCD3A-0961-CB44-DD7F-ABF9FC04548C}"/>
          </ac:spMkLst>
        </pc:spChg>
        <pc:spChg chg="mod">
          <ac:chgData name="Metin TUNCER" userId="03256736-eb25-4d8d-8673-b034ef512ca8" providerId="ADAL" clId="{A6E71C83-AC00-4686-A999-B652CB9D0726}" dt="2026-07-13T20:58:12.866" v="210" actId="14100"/>
          <ac:spMkLst>
            <pc:docMk/>
            <pc:sldMk cId="930121210" sldId="259"/>
            <ac:spMk id="25" creationId="{FDA16051-6A4B-A0EB-E614-5B485EF66A60}"/>
          </ac:spMkLst>
        </pc:spChg>
        <pc:spChg chg="mod">
          <ac:chgData name="Metin TUNCER" userId="03256736-eb25-4d8d-8673-b034ef512ca8" providerId="ADAL" clId="{A6E71C83-AC00-4686-A999-B652CB9D0726}" dt="2026-07-13T21:01:53.001" v="241" actId="122"/>
          <ac:spMkLst>
            <pc:docMk/>
            <pc:sldMk cId="930121210" sldId="259"/>
            <ac:spMk id="27" creationId="{BF4923FA-8EB5-CB2C-F31F-8CB739CCF643}"/>
          </ac:spMkLst>
        </pc:spChg>
        <pc:spChg chg="add mod">
          <ac:chgData name="Metin TUNCER" userId="03256736-eb25-4d8d-8673-b034ef512ca8" providerId="ADAL" clId="{A6E71C83-AC00-4686-A999-B652CB9D0726}" dt="2026-07-13T20:58:04.881" v="209" actId="2711"/>
          <ac:spMkLst>
            <pc:docMk/>
            <pc:sldMk cId="930121210" sldId="259"/>
            <ac:spMk id="29" creationId="{0B032853-F6BE-1364-A4FA-48A030678276}"/>
          </ac:spMkLst>
        </pc:spChg>
        <pc:spChg chg="mod">
          <ac:chgData name="Metin TUNCER" userId="03256736-eb25-4d8d-8673-b034ef512ca8" providerId="ADAL" clId="{A6E71C83-AC00-4686-A999-B652CB9D0726}" dt="2026-07-13T20:57:01.590" v="201" actId="1076"/>
          <ac:spMkLst>
            <pc:docMk/>
            <pc:sldMk cId="930121210" sldId="259"/>
            <ac:spMk id="31" creationId="{4CAB95EC-D006-5A17-1B7B-CF1C5CAA0A08}"/>
          </ac:spMkLst>
        </pc:spChg>
        <pc:spChg chg="mod">
          <ac:chgData name="Metin TUNCER" userId="03256736-eb25-4d8d-8673-b034ef512ca8" providerId="ADAL" clId="{A6E71C83-AC00-4686-A999-B652CB9D0726}" dt="2026-07-13T20:57:01.590" v="201" actId="1076"/>
          <ac:spMkLst>
            <pc:docMk/>
            <pc:sldMk cId="930121210" sldId="259"/>
            <ac:spMk id="35" creationId="{8EFDFF21-2D24-7A12-CDCD-73C52679857D}"/>
          </ac:spMkLst>
        </pc:spChg>
        <pc:spChg chg="mod">
          <ac:chgData name="Metin TUNCER" userId="03256736-eb25-4d8d-8673-b034ef512ca8" providerId="ADAL" clId="{A6E71C83-AC00-4686-A999-B652CB9D0726}" dt="2026-07-13T21:01:53.001" v="241" actId="122"/>
          <ac:spMkLst>
            <pc:docMk/>
            <pc:sldMk cId="930121210" sldId="259"/>
            <ac:spMk id="37" creationId="{A6EE7D17-A413-D48D-195B-AE13F9FDDB07}"/>
          </ac:spMkLst>
        </pc:spChg>
        <pc:spChg chg="add mod">
          <ac:chgData name="Metin TUNCER" userId="03256736-eb25-4d8d-8673-b034ef512ca8" providerId="ADAL" clId="{A6E71C83-AC00-4686-A999-B652CB9D0726}" dt="2026-07-13T20:58:04.881" v="209" actId="2711"/>
          <ac:spMkLst>
            <pc:docMk/>
            <pc:sldMk cId="930121210" sldId="259"/>
            <ac:spMk id="41" creationId="{FEC64A61-6D4B-DAAE-8C4B-CD2D144CF76F}"/>
          </ac:spMkLst>
        </pc:spChg>
        <pc:spChg chg="add mod">
          <ac:chgData name="Metin TUNCER" userId="03256736-eb25-4d8d-8673-b034ef512ca8" providerId="ADAL" clId="{A6E71C83-AC00-4686-A999-B652CB9D0726}" dt="2026-07-13T20:58:04.881" v="209" actId="2711"/>
          <ac:spMkLst>
            <pc:docMk/>
            <pc:sldMk cId="930121210" sldId="259"/>
            <ac:spMk id="45" creationId="{2C4339D4-9F5B-5DF0-4B1E-65731BF0D888}"/>
          </ac:spMkLst>
        </pc:spChg>
        <pc:spChg chg="add mod">
          <ac:chgData name="Metin TUNCER" userId="03256736-eb25-4d8d-8673-b034ef512ca8" providerId="ADAL" clId="{A6E71C83-AC00-4686-A999-B652CB9D0726}" dt="2026-07-13T21:01:44.462" v="239" actId="122"/>
          <ac:spMkLst>
            <pc:docMk/>
            <pc:sldMk cId="930121210" sldId="259"/>
            <ac:spMk id="47" creationId="{81E0C1F4-F877-6B78-7CC6-3417483187A0}"/>
          </ac:spMkLst>
        </pc:spChg>
        <pc:spChg chg="mod">
          <ac:chgData name="Metin TUNCER" userId="03256736-eb25-4d8d-8673-b034ef512ca8" providerId="ADAL" clId="{A6E71C83-AC00-4686-A999-B652CB9D0726}" dt="2026-07-13T20:57:11.340" v="202" actId="1076"/>
          <ac:spMkLst>
            <pc:docMk/>
            <pc:sldMk cId="930121210" sldId="259"/>
            <ac:spMk id="49" creationId="{70FBDCF7-FBEB-1B51-9F69-EADD3651211F}"/>
          </ac:spMkLst>
        </pc:spChg>
        <pc:spChg chg="mod">
          <ac:chgData name="Metin TUNCER" userId="03256736-eb25-4d8d-8673-b034ef512ca8" providerId="ADAL" clId="{A6E71C83-AC00-4686-A999-B652CB9D0726}" dt="2026-07-13T20:57:11.340" v="202" actId="1076"/>
          <ac:spMkLst>
            <pc:docMk/>
            <pc:sldMk cId="930121210" sldId="259"/>
            <ac:spMk id="51" creationId="{2B06FE76-4AED-D173-5BEE-CDF4D52D4F39}"/>
          </ac:spMkLst>
        </pc:spChg>
        <pc:spChg chg="mod">
          <ac:chgData name="Metin TUNCER" userId="03256736-eb25-4d8d-8673-b034ef512ca8" providerId="ADAL" clId="{A6E71C83-AC00-4686-A999-B652CB9D0726}" dt="2026-07-13T20:57:11.340" v="202" actId="1076"/>
          <ac:spMkLst>
            <pc:docMk/>
            <pc:sldMk cId="930121210" sldId="259"/>
            <ac:spMk id="55" creationId="{FD703013-F309-2270-2A2C-00923D0A8255}"/>
          </ac:spMkLst>
        </pc:spChg>
        <pc:spChg chg="mod">
          <ac:chgData name="Metin TUNCER" userId="03256736-eb25-4d8d-8673-b034ef512ca8" providerId="ADAL" clId="{A6E71C83-AC00-4686-A999-B652CB9D0726}" dt="2026-07-13T21:01:44.462" v="239" actId="122"/>
          <ac:spMkLst>
            <pc:docMk/>
            <pc:sldMk cId="930121210" sldId="259"/>
            <ac:spMk id="57" creationId="{F9E8B0B4-BED0-2908-D310-D94A0B9F8A35}"/>
          </ac:spMkLst>
        </pc:spChg>
        <pc:spChg chg="add mod">
          <ac:chgData name="Metin TUNCER" userId="03256736-eb25-4d8d-8673-b034ef512ca8" providerId="ADAL" clId="{A6E71C83-AC00-4686-A999-B652CB9D0726}" dt="2026-07-13T20:58:04.881" v="209" actId="2711"/>
          <ac:spMkLst>
            <pc:docMk/>
            <pc:sldMk cId="930121210" sldId="259"/>
            <ac:spMk id="59" creationId="{611F3533-276B-F97D-DC86-1869B6E21564}"/>
          </ac:spMkLst>
        </pc:spChg>
        <pc:spChg chg="add mod">
          <ac:chgData name="Metin TUNCER" userId="03256736-eb25-4d8d-8673-b034ef512ca8" providerId="ADAL" clId="{A6E71C83-AC00-4686-A999-B652CB9D0726}" dt="2026-07-13T20:58:04.881" v="209" actId="2711"/>
          <ac:spMkLst>
            <pc:docMk/>
            <pc:sldMk cId="930121210" sldId="259"/>
            <ac:spMk id="61" creationId="{82154B9E-9E5D-8BA6-D246-7CE53B08E79D}"/>
          </ac:spMkLst>
        </pc:spChg>
        <pc:spChg chg="add mod">
          <ac:chgData name="Metin TUNCER" userId="03256736-eb25-4d8d-8673-b034ef512ca8" providerId="ADAL" clId="{A6E71C83-AC00-4686-A999-B652CB9D0726}" dt="2026-07-13T20:58:04.881" v="209" actId="2711"/>
          <ac:spMkLst>
            <pc:docMk/>
            <pc:sldMk cId="930121210" sldId="259"/>
            <ac:spMk id="65" creationId="{9EB3A484-3366-0407-F3C3-99E4ABE7AF2A}"/>
          </ac:spMkLst>
        </pc:spChg>
        <pc:spChg chg="add mod">
          <ac:chgData name="Metin TUNCER" userId="03256736-eb25-4d8d-8673-b034ef512ca8" providerId="ADAL" clId="{A6E71C83-AC00-4686-A999-B652CB9D0726}" dt="2026-07-13T21:01:44.462" v="239" actId="122"/>
          <ac:spMkLst>
            <pc:docMk/>
            <pc:sldMk cId="930121210" sldId="259"/>
            <ac:spMk id="67" creationId="{0C3066FD-3598-3E22-880B-2CE34FA41638}"/>
          </ac:spMkLst>
        </pc:spChg>
        <pc:spChg chg="add mod">
          <ac:chgData name="Metin TUNCER" userId="03256736-eb25-4d8d-8673-b034ef512ca8" providerId="ADAL" clId="{A6E71C83-AC00-4686-A999-B652CB9D0726}" dt="2026-07-13T20:57:48.783" v="207" actId="1076"/>
          <ac:spMkLst>
            <pc:docMk/>
            <pc:sldMk cId="930121210" sldId="259"/>
            <ac:spMk id="69" creationId="{299FC622-D381-EC8C-CB83-517485FC2C60}"/>
          </ac:spMkLst>
        </pc:spChg>
        <pc:spChg chg="add mod">
          <ac:chgData name="Metin TUNCER" userId="03256736-eb25-4d8d-8673-b034ef512ca8" providerId="ADAL" clId="{A6E71C83-AC00-4686-A999-B652CB9D0726}" dt="2026-07-13T20:57:48.783" v="207" actId="1076"/>
          <ac:spMkLst>
            <pc:docMk/>
            <pc:sldMk cId="930121210" sldId="259"/>
            <ac:spMk id="71" creationId="{26C0A4AC-4BD6-277C-D7B5-C37D158AC600}"/>
          </ac:spMkLst>
        </pc:spChg>
        <pc:spChg chg="add mod">
          <ac:chgData name="Metin TUNCER" userId="03256736-eb25-4d8d-8673-b034ef512ca8" providerId="ADAL" clId="{A6E71C83-AC00-4686-A999-B652CB9D0726}" dt="2026-07-13T20:57:58.442" v="208" actId="1076"/>
          <ac:spMkLst>
            <pc:docMk/>
            <pc:sldMk cId="930121210" sldId="259"/>
            <ac:spMk id="73" creationId="{416C4CCB-AEEA-CC81-3E2E-3752A6FF9A6E}"/>
          </ac:spMkLst>
        </pc:spChg>
      </pc:sldChg>
      <pc:sldChg chg="addSp delSp modSp new mod">
        <pc:chgData name="Metin TUNCER" userId="03256736-eb25-4d8d-8673-b034ef512ca8" providerId="ADAL" clId="{A6E71C83-AC00-4686-A999-B652CB9D0726}" dt="2026-07-13T21:01:24.006" v="238" actId="207"/>
        <pc:sldMkLst>
          <pc:docMk/>
          <pc:sldMk cId="2188143453" sldId="260"/>
        </pc:sldMkLst>
        <pc:spChg chg="del">
          <ac:chgData name="Metin TUNCER" userId="03256736-eb25-4d8d-8673-b034ef512ca8" providerId="ADAL" clId="{A6E71C83-AC00-4686-A999-B652CB9D0726}" dt="2026-07-13T21:00:11.034" v="222" actId="478"/>
          <ac:spMkLst>
            <pc:docMk/>
            <pc:sldMk cId="2188143453" sldId="260"/>
            <ac:spMk id="2" creationId="{36CD86D4-B8CF-8104-FC85-6D56006CEDC9}"/>
          </ac:spMkLst>
        </pc:spChg>
        <pc:spChg chg="del">
          <ac:chgData name="Metin TUNCER" userId="03256736-eb25-4d8d-8673-b034ef512ca8" providerId="ADAL" clId="{A6E71C83-AC00-4686-A999-B652CB9D0726}" dt="2026-07-13T21:00:12.163" v="223" actId="478"/>
          <ac:spMkLst>
            <pc:docMk/>
            <pc:sldMk cId="2188143453" sldId="260"/>
            <ac:spMk id="3" creationId="{F2ACFE8A-4857-73A6-3DA2-3F9EB0F69F09}"/>
          </ac:spMkLst>
        </pc:spChg>
        <pc:spChg chg="add mod">
          <ac:chgData name="Metin TUNCER" userId="03256736-eb25-4d8d-8673-b034ef512ca8" providerId="ADAL" clId="{A6E71C83-AC00-4686-A999-B652CB9D0726}" dt="2026-07-13T21:01:00.093" v="236" actId="255"/>
          <ac:spMkLst>
            <pc:docMk/>
            <pc:sldMk cId="2188143453" sldId="260"/>
            <ac:spMk id="7" creationId="{351D0915-348F-80AE-256D-69F71D5A4F44}"/>
          </ac:spMkLst>
        </pc:spChg>
        <pc:spChg chg="add mod">
          <ac:chgData name="Metin TUNCER" userId="03256736-eb25-4d8d-8673-b034ef512ca8" providerId="ADAL" clId="{A6E71C83-AC00-4686-A999-B652CB9D0726}" dt="2026-07-13T21:01:14.255" v="237" actId="403"/>
          <ac:spMkLst>
            <pc:docMk/>
            <pc:sldMk cId="2188143453" sldId="260"/>
            <ac:spMk id="9" creationId="{F4D071A9-B9C1-CDE2-4C18-338C99B19651}"/>
          </ac:spMkLst>
        </pc:spChg>
        <pc:spChg chg="add mod">
          <ac:chgData name="Metin TUNCER" userId="03256736-eb25-4d8d-8673-b034ef512ca8" providerId="ADAL" clId="{A6E71C83-AC00-4686-A999-B652CB9D0726}" dt="2026-07-13T21:01:14.255" v="237" actId="403"/>
          <ac:spMkLst>
            <pc:docMk/>
            <pc:sldMk cId="2188143453" sldId="260"/>
            <ac:spMk id="11" creationId="{EA227060-9F0C-0156-D3ED-FFC6002B4357}"/>
          </ac:spMkLst>
        </pc:spChg>
        <pc:spChg chg="add mod">
          <ac:chgData name="Metin TUNCER" userId="03256736-eb25-4d8d-8673-b034ef512ca8" providerId="ADAL" clId="{A6E71C83-AC00-4686-A999-B652CB9D0726}" dt="2026-07-13T21:01:14.255" v="237" actId="403"/>
          <ac:spMkLst>
            <pc:docMk/>
            <pc:sldMk cId="2188143453" sldId="260"/>
            <ac:spMk id="15" creationId="{A566999A-2F8C-B8B4-3500-ACB06360F5CD}"/>
          </ac:spMkLst>
        </pc:spChg>
        <pc:spChg chg="add mod">
          <ac:chgData name="Metin TUNCER" userId="03256736-eb25-4d8d-8673-b034ef512ca8" providerId="ADAL" clId="{A6E71C83-AC00-4686-A999-B652CB9D0726}" dt="2026-07-13T21:01:24.006" v="238" actId="207"/>
          <ac:spMkLst>
            <pc:docMk/>
            <pc:sldMk cId="2188143453" sldId="260"/>
            <ac:spMk id="17" creationId="{3B8E833B-772E-69AA-A12D-1142A1C442B0}"/>
          </ac:spMkLst>
        </pc:spChg>
        <pc:spChg chg="mod">
          <ac:chgData name="Metin TUNCER" userId="03256736-eb25-4d8d-8673-b034ef512ca8" providerId="ADAL" clId="{A6E71C83-AC00-4686-A999-B652CB9D0726}" dt="2026-07-13T21:01:14.255" v="237" actId="403"/>
          <ac:spMkLst>
            <pc:docMk/>
            <pc:sldMk cId="2188143453" sldId="260"/>
            <ac:spMk id="19" creationId="{B9B862FF-527B-E4E2-C5F2-D99265316A60}"/>
          </ac:spMkLst>
        </pc:spChg>
        <pc:spChg chg="add mod">
          <ac:chgData name="Metin TUNCER" userId="03256736-eb25-4d8d-8673-b034ef512ca8" providerId="ADAL" clId="{A6E71C83-AC00-4686-A999-B652CB9D0726}" dt="2026-07-13T21:01:14.255" v="237" actId="403"/>
          <ac:spMkLst>
            <pc:docMk/>
            <pc:sldMk cId="2188143453" sldId="260"/>
            <ac:spMk id="25" creationId="{E9FF3D07-F735-9A1F-0DA3-43A592862845}"/>
          </ac:spMkLst>
        </pc:spChg>
        <pc:spChg chg="mod">
          <ac:chgData name="Metin TUNCER" userId="03256736-eb25-4d8d-8673-b034ef512ca8" providerId="ADAL" clId="{A6E71C83-AC00-4686-A999-B652CB9D0726}" dt="2026-07-13T21:01:24.006" v="238" actId="207"/>
          <ac:spMkLst>
            <pc:docMk/>
            <pc:sldMk cId="2188143453" sldId="260"/>
            <ac:spMk id="27" creationId="{DA9706BD-4AF4-2A52-48C3-428DD1B366E6}"/>
          </ac:spMkLst>
        </pc:spChg>
        <pc:spChg chg="add mod">
          <ac:chgData name="Metin TUNCER" userId="03256736-eb25-4d8d-8673-b034ef512ca8" providerId="ADAL" clId="{A6E71C83-AC00-4686-A999-B652CB9D0726}" dt="2026-07-13T21:01:14.255" v="237" actId="403"/>
          <ac:spMkLst>
            <pc:docMk/>
            <pc:sldMk cId="2188143453" sldId="260"/>
            <ac:spMk id="29" creationId="{EFCE981F-4797-CB06-BB5B-071C26D3BB49}"/>
          </ac:spMkLst>
        </pc:spChg>
        <pc:spChg chg="add mod">
          <ac:chgData name="Metin TUNCER" userId="03256736-eb25-4d8d-8673-b034ef512ca8" providerId="ADAL" clId="{A6E71C83-AC00-4686-A999-B652CB9D0726}" dt="2026-07-13T21:01:14.255" v="237" actId="403"/>
          <ac:spMkLst>
            <pc:docMk/>
            <pc:sldMk cId="2188143453" sldId="260"/>
            <ac:spMk id="31" creationId="{C632FA1B-BD9F-B1A9-FCB3-E97902742734}"/>
          </ac:spMkLst>
        </pc:spChg>
        <pc:spChg chg="add mod">
          <ac:chgData name="Metin TUNCER" userId="03256736-eb25-4d8d-8673-b034ef512ca8" providerId="ADAL" clId="{A6E71C83-AC00-4686-A999-B652CB9D0726}" dt="2026-07-13T21:01:14.255" v="237" actId="403"/>
          <ac:spMkLst>
            <pc:docMk/>
            <pc:sldMk cId="2188143453" sldId="260"/>
            <ac:spMk id="35" creationId="{9D274BA0-E36D-6095-2D36-BE5D31047EA8}"/>
          </ac:spMkLst>
        </pc:spChg>
        <pc:spChg chg="add mod">
          <ac:chgData name="Metin TUNCER" userId="03256736-eb25-4d8d-8673-b034ef512ca8" providerId="ADAL" clId="{A6E71C83-AC00-4686-A999-B652CB9D0726}" dt="2026-07-13T21:01:24.006" v="238" actId="207"/>
          <ac:spMkLst>
            <pc:docMk/>
            <pc:sldMk cId="2188143453" sldId="260"/>
            <ac:spMk id="37" creationId="{C713B06E-BD10-EF9E-49DF-FD23066AFA6F}"/>
          </ac:spMkLst>
        </pc:spChg>
      </pc:sldChg>
      <pc:sldChg chg="addSp delSp modSp new mod">
        <pc:chgData name="Metin TUNCER" userId="03256736-eb25-4d8d-8673-b034ef512ca8" providerId="ADAL" clId="{A6E71C83-AC00-4686-A999-B652CB9D0726}" dt="2026-07-13T21:05:34.388" v="292" actId="20577"/>
        <pc:sldMkLst>
          <pc:docMk/>
          <pc:sldMk cId="1427313829" sldId="261"/>
        </pc:sldMkLst>
        <pc:spChg chg="del">
          <ac:chgData name="Metin TUNCER" userId="03256736-eb25-4d8d-8673-b034ef512ca8" providerId="ADAL" clId="{A6E71C83-AC00-4686-A999-B652CB9D0726}" dt="2026-07-13T21:02:31.732" v="246" actId="478"/>
          <ac:spMkLst>
            <pc:docMk/>
            <pc:sldMk cId="1427313829" sldId="261"/>
            <ac:spMk id="2" creationId="{381102CC-289F-A636-DC41-2DBF47D211FD}"/>
          </ac:spMkLst>
        </pc:spChg>
        <pc:spChg chg="del">
          <ac:chgData name="Metin TUNCER" userId="03256736-eb25-4d8d-8673-b034ef512ca8" providerId="ADAL" clId="{A6E71C83-AC00-4686-A999-B652CB9D0726}" dt="2026-07-13T21:02:34.028" v="247" actId="478"/>
          <ac:spMkLst>
            <pc:docMk/>
            <pc:sldMk cId="1427313829" sldId="261"/>
            <ac:spMk id="3" creationId="{FA78431F-E71C-05FB-34AD-450BB5C09FE1}"/>
          </ac:spMkLst>
        </pc:spChg>
        <pc:spChg chg="add mod">
          <ac:chgData name="Metin TUNCER" userId="03256736-eb25-4d8d-8673-b034ef512ca8" providerId="ADAL" clId="{A6E71C83-AC00-4686-A999-B652CB9D0726}" dt="2026-07-13T21:04:15.452" v="254" actId="2711"/>
          <ac:spMkLst>
            <pc:docMk/>
            <pc:sldMk cId="1427313829" sldId="261"/>
            <ac:spMk id="5" creationId="{A018EBA9-7298-29FA-A872-48C55920FC21}"/>
          </ac:spMkLst>
        </pc:spChg>
        <pc:spChg chg="add mod">
          <ac:chgData name="Metin TUNCER" userId="03256736-eb25-4d8d-8673-b034ef512ca8" providerId="ADAL" clId="{A6E71C83-AC00-4686-A999-B652CB9D0726}" dt="2026-07-13T21:04:15.452" v="254" actId="2711"/>
          <ac:spMkLst>
            <pc:docMk/>
            <pc:sldMk cId="1427313829" sldId="261"/>
            <ac:spMk id="7" creationId="{C84C55E0-C241-FC36-0DF0-8E2A796699CC}"/>
          </ac:spMkLst>
        </pc:spChg>
        <pc:spChg chg="add mod">
          <ac:chgData name="Metin TUNCER" userId="03256736-eb25-4d8d-8673-b034ef512ca8" providerId="ADAL" clId="{A6E71C83-AC00-4686-A999-B652CB9D0726}" dt="2026-07-13T21:05:34.388" v="292" actId="20577"/>
          <ac:spMkLst>
            <pc:docMk/>
            <pc:sldMk cId="1427313829" sldId="261"/>
            <ac:spMk id="9" creationId="{3BE8956D-1246-F723-164A-F9F530DB0757}"/>
          </ac:spMkLst>
        </pc:spChg>
        <pc:spChg chg="add mod">
          <ac:chgData name="Metin TUNCER" userId="03256736-eb25-4d8d-8673-b034ef512ca8" providerId="ADAL" clId="{A6E71C83-AC00-4686-A999-B652CB9D0726}" dt="2026-07-13T21:04:29.412" v="255" actId="403"/>
          <ac:spMkLst>
            <pc:docMk/>
            <pc:sldMk cId="1427313829" sldId="261"/>
            <ac:spMk id="11" creationId="{48726F51-D027-BE8D-56A7-913BC1637FEC}"/>
          </ac:spMkLst>
        </pc:spChg>
        <pc:spChg chg="add mod">
          <ac:chgData name="Metin TUNCER" userId="03256736-eb25-4d8d-8673-b034ef512ca8" providerId="ADAL" clId="{A6E71C83-AC00-4686-A999-B652CB9D0726}" dt="2026-07-13T21:05:06.102" v="261" actId="255"/>
          <ac:spMkLst>
            <pc:docMk/>
            <pc:sldMk cId="1427313829" sldId="261"/>
            <ac:spMk id="13" creationId="{BD351B0B-9B01-6A2F-BB9D-C2A9A565DFB3}"/>
          </ac:spMkLst>
        </pc:spChg>
        <pc:spChg chg="add mod">
          <ac:chgData name="Metin TUNCER" userId="03256736-eb25-4d8d-8673-b034ef512ca8" providerId="ADAL" clId="{A6E71C83-AC00-4686-A999-B652CB9D0726}" dt="2026-07-13T21:04:54.646" v="258" actId="255"/>
          <ac:spMkLst>
            <pc:docMk/>
            <pc:sldMk cId="1427313829" sldId="261"/>
            <ac:spMk id="15" creationId="{3E891F7C-923D-7DC5-E037-622809693546}"/>
          </ac:spMkLst>
        </pc:spChg>
        <pc:spChg chg="add mod">
          <ac:chgData name="Metin TUNCER" userId="03256736-eb25-4d8d-8673-b034ef512ca8" providerId="ADAL" clId="{A6E71C83-AC00-4686-A999-B652CB9D0726}" dt="2026-07-13T21:04:48.478" v="257" actId="14100"/>
          <ac:spMkLst>
            <pc:docMk/>
            <pc:sldMk cId="1427313829" sldId="261"/>
            <ac:spMk id="17" creationId="{B5F33605-D02B-C00E-F3F4-30B1F3C2A405}"/>
          </ac:spMkLst>
        </pc:spChg>
        <pc:spChg chg="add mod">
          <ac:chgData name="Metin TUNCER" userId="03256736-eb25-4d8d-8673-b034ef512ca8" providerId="ADAL" clId="{A6E71C83-AC00-4686-A999-B652CB9D0726}" dt="2026-07-13T21:04:29.412" v="255" actId="403"/>
          <ac:spMkLst>
            <pc:docMk/>
            <pc:sldMk cId="1427313829" sldId="261"/>
            <ac:spMk id="19" creationId="{E2D50F1B-C4A2-39BE-B862-8AD0646435DC}"/>
          </ac:spMkLst>
        </pc:spChg>
        <pc:spChg chg="add mod">
          <ac:chgData name="Metin TUNCER" userId="03256736-eb25-4d8d-8673-b034ef512ca8" providerId="ADAL" clId="{A6E71C83-AC00-4686-A999-B652CB9D0726}" dt="2026-07-13T21:04:29.412" v="255" actId="403"/>
          <ac:spMkLst>
            <pc:docMk/>
            <pc:sldMk cId="1427313829" sldId="261"/>
            <ac:spMk id="21" creationId="{3803B484-C74B-1148-D1AA-8D2CADCE3388}"/>
          </ac:spMkLst>
        </pc:spChg>
      </pc:sldChg>
      <pc:sldChg chg="addSp delSp modSp new mod">
        <pc:chgData name="Metin TUNCER" userId="03256736-eb25-4d8d-8673-b034ef512ca8" providerId="ADAL" clId="{A6E71C83-AC00-4686-A999-B652CB9D0726}" dt="2026-07-13T21:08:13.788" v="312" actId="255"/>
        <pc:sldMkLst>
          <pc:docMk/>
          <pc:sldMk cId="982697604" sldId="262"/>
        </pc:sldMkLst>
        <pc:spChg chg="del">
          <ac:chgData name="Metin TUNCER" userId="03256736-eb25-4d8d-8673-b034ef512ca8" providerId="ADAL" clId="{A6E71C83-AC00-4686-A999-B652CB9D0726}" dt="2026-07-13T21:06:06.292" v="294" actId="478"/>
          <ac:spMkLst>
            <pc:docMk/>
            <pc:sldMk cId="982697604" sldId="262"/>
            <ac:spMk id="2" creationId="{BBF4FEAC-6B1E-A4CE-B5AA-7D335E93F909}"/>
          </ac:spMkLst>
        </pc:spChg>
        <pc:spChg chg="del">
          <ac:chgData name="Metin TUNCER" userId="03256736-eb25-4d8d-8673-b034ef512ca8" providerId="ADAL" clId="{A6E71C83-AC00-4686-A999-B652CB9D0726}" dt="2026-07-13T21:06:05.546" v="293" actId="478"/>
          <ac:spMkLst>
            <pc:docMk/>
            <pc:sldMk cId="982697604" sldId="262"/>
            <ac:spMk id="3" creationId="{EB053F41-8335-6401-4E1F-F3D25359A047}"/>
          </ac:spMkLst>
        </pc:spChg>
        <pc:spChg chg="add mod">
          <ac:chgData name="Metin TUNCER" userId="03256736-eb25-4d8d-8673-b034ef512ca8" providerId="ADAL" clId="{A6E71C83-AC00-4686-A999-B652CB9D0726}" dt="2026-07-13T21:06:20.277" v="297" actId="2711"/>
          <ac:spMkLst>
            <pc:docMk/>
            <pc:sldMk cId="982697604" sldId="262"/>
            <ac:spMk id="5" creationId="{3BA97EA3-CB36-86D3-BF5B-82736AFA3DB5}"/>
          </ac:spMkLst>
        </pc:spChg>
        <pc:spChg chg="add mod">
          <ac:chgData name="Metin TUNCER" userId="03256736-eb25-4d8d-8673-b034ef512ca8" providerId="ADAL" clId="{A6E71C83-AC00-4686-A999-B652CB9D0726}" dt="2026-07-13T21:06:20.277" v="297" actId="2711"/>
          <ac:spMkLst>
            <pc:docMk/>
            <pc:sldMk cId="982697604" sldId="262"/>
            <ac:spMk id="7" creationId="{9A3D1EC7-7EC8-FFC3-5278-69F11E85470F}"/>
          </ac:spMkLst>
        </pc:spChg>
        <pc:spChg chg="add del mod">
          <ac:chgData name="Metin TUNCER" userId="03256736-eb25-4d8d-8673-b034ef512ca8" providerId="ADAL" clId="{A6E71C83-AC00-4686-A999-B652CB9D0726}" dt="2026-07-13T21:07:21.707" v="302" actId="478"/>
          <ac:spMkLst>
            <pc:docMk/>
            <pc:sldMk cId="982697604" sldId="262"/>
            <ac:spMk id="9" creationId="{E925D16B-6351-11DF-1196-9D2531ACB21E}"/>
          </ac:spMkLst>
        </pc:spChg>
        <pc:spChg chg="add del mod">
          <ac:chgData name="Metin TUNCER" userId="03256736-eb25-4d8d-8673-b034ef512ca8" providerId="ADAL" clId="{A6E71C83-AC00-4686-A999-B652CB9D0726}" dt="2026-07-13T21:07:21.707" v="302" actId="478"/>
          <ac:spMkLst>
            <pc:docMk/>
            <pc:sldMk cId="982697604" sldId="262"/>
            <ac:spMk id="11" creationId="{9B0F6B4C-7780-35B0-D1B9-53E0BC0147B2}"/>
          </ac:spMkLst>
        </pc:spChg>
        <pc:spChg chg="add del mod">
          <ac:chgData name="Metin TUNCER" userId="03256736-eb25-4d8d-8673-b034ef512ca8" providerId="ADAL" clId="{A6E71C83-AC00-4686-A999-B652CB9D0726}" dt="2026-07-13T21:06:55.564" v="300" actId="478"/>
          <ac:spMkLst>
            <pc:docMk/>
            <pc:sldMk cId="982697604" sldId="262"/>
            <ac:spMk id="13" creationId="{95AD6827-5EC9-A952-F98A-97A09409690F}"/>
          </ac:spMkLst>
        </pc:spChg>
        <pc:spChg chg="add mod">
          <ac:chgData name="Metin TUNCER" userId="03256736-eb25-4d8d-8673-b034ef512ca8" providerId="ADAL" clId="{A6E71C83-AC00-4686-A999-B652CB9D0726}" dt="2026-07-13T21:07:43.064" v="306" actId="207"/>
          <ac:spMkLst>
            <pc:docMk/>
            <pc:sldMk cId="982697604" sldId="262"/>
            <ac:spMk id="19" creationId="{E691A39D-5C03-9741-36FB-326D00F6BC8A}"/>
          </ac:spMkLst>
        </pc:spChg>
        <pc:spChg chg="add mod">
          <ac:chgData name="Metin TUNCER" userId="03256736-eb25-4d8d-8673-b034ef512ca8" providerId="ADAL" clId="{A6E71C83-AC00-4686-A999-B652CB9D0726}" dt="2026-07-13T21:07:43.064" v="306" actId="207"/>
          <ac:spMkLst>
            <pc:docMk/>
            <pc:sldMk cId="982697604" sldId="262"/>
            <ac:spMk id="23" creationId="{6DA3C029-9C2F-5B99-54D7-47A66D92B9A9}"/>
          </ac:spMkLst>
        </pc:spChg>
        <pc:spChg chg="add mod">
          <ac:chgData name="Metin TUNCER" userId="03256736-eb25-4d8d-8673-b034ef512ca8" providerId="ADAL" clId="{A6E71C83-AC00-4686-A999-B652CB9D0726}" dt="2026-07-13T21:07:58.151" v="309" actId="403"/>
          <ac:spMkLst>
            <pc:docMk/>
            <pc:sldMk cId="982697604" sldId="262"/>
            <ac:spMk id="27" creationId="{FFE14A4B-CAB1-EF75-C81A-33C52EFAE814}"/>
          </ac:spMkLst>
        </pc:spChg>
        <pc:spChg chg="add mod">
          <ac:chgData name="Metin TUNCER" userId="03256736-eb25-4d8d-8673-b034ef512ca8" providerId="ADAL" clId="{A6E71C83-AC00-4686-A999-B652CB9D0726}" dt="2026-07-13T21:07:43.064" v="306" actId="207"/>
          <ac:spMkLst>
            <pc:docMk/>
            <pc:sldMk cId="982697604" sldId="262"/>
            <ac:spMk id="29" creationId="{1EBE9398-9680-6791-50B8-D2B1DA35F60C}"/>
          </ac:spMkLst>
        </pc:spChg>
        <pc:spChg chg="add mod">
          <ac:chgData name="Metin TUNCER" userId="03256736-eb25-4d8d-8673-b034ef512ca8" providerId="ADAL" clId="{A6E71C83-AC00-4686-A999-B652CB9D0726}" dt="2026-07-13T21:08:13.788" v="312" actId="255"/>
          <ac:spMkLst>
            <pc:docMk/>
            <pc:sldMk cId="982697604" sldId="262"/>
            <ac:spMk id="31" creationId="{2AC604CB-AD1D-5ED5-C317-7F72B6A55CD9}"/>
          </ac:spMkLst>
        </pc:spChg>
        <pc:spChg chg="add mod">
          <ac:chgData name="Metin TUNCER" userId="03256736-eb25-4d8d-8673-b034ef512ca8" providerId="ADAL" clId="{A6E71C83-AC00-4686-A999-B652CB9D0726}" dt="2026-07-13T21:07:43.064" v="306" actId="207"/>
          <ac:spMkLst>
            <pc:docMk/>
            <pc:sldMk cId="982697604" sldId="262"/>
            <ac:spMk id="35" creationId="{DD3F753A-52CD-F649-8405-47FEDD3B886C}"/>
          </ac:spMkLst>
        </pc:spChg>
        <pc:spChg chg="add mod">
          <ac:chgData name="Metin TUNCER" userId="03256736-eb25-4d8d-8673-b034ef512ca8" providerId="ADAL" clId="{A6E71C83-AC00-4686-A999-B652CB9D0726}" dt="2026-07-13T21:07:43.064" v="306" actId="207"/>
          <ac:spMkLst>
            <pc:docMk/>
            <pc:sldMk cId="982697604" sldId="262"/>
            <ac:spMk id="37" creationId="{6423E3A8-AE99-C0A2-BC2D-57876644D279}"/>
          </ac:spMkLst>
        </pc:spChg>
        <pc:spChg chg="add mod">
          <ac:chgData name="Metin TUNCER" userId="03256736-eb25-4d8d-8673-b034ef512ca8" providerId="ADAL" clId="{A6E71C83-AC00-4686-A999-B652CB9D0726}" dt="2026-07-13T21:07:43.064" v="306" actId="207"/>
          <ac:spMkLst>
            <pc:docMk/>
            <pc:sldMk cId="982697604" sldId="262"/>
            <ac:spMk id="39" creationId="{F4E62D9C-521B-9EEA-118B-C74C42A0C8AC}"/>
          </ac:spMkLst>
        </pc:spChg>
        <pc:spChg chg="mod">
          <ac:chgData name="Metin TUNCER" userId="03256736-eb25-4d8d-8673-b034ef512ca8" providerId="ADAL" clId="{A6E71C83-AC00-4686-A999-B652CB9D0726}" dt="2026-07-13T21:08:01.497" v="310" actId="403"/>
          <ac:spMkLst>
            <pc:docMk/>
            <pc:sldMk cId="982697604" sldId="262"/>
            <ac:spMk id="43" creationId="{501AD401-6F78-833B-9ABA-FA8FFD767A66}"/>
          </ac:spMkLst>
        </pc:spChg>
        <pc:spChg chg="add mod">
          <ac:chgData name="Metin TUNCER" userId="03256736-eb25-4d8d-8673-b034ef512ca8" providerId="ADAL" clId="{A6E71C83-AC00-4686-A999-B652CB9D0726}" dt="2026-07-13T21:07:43.064" v="306" actId="207"/>
          <ac:spMkLst>
            <pc:docMk/>
            <pc:sldMk cId="982697604" sldId="262"/>
            <ac:spMk id="45" creationId="{EDE0934F-450A-D7F3-D3D9-6F3F4796EB06}"/>
          </ac:spMkLst>
        </pc:spChg>
        <pc:spChg chg="add mod">
          <ac:chgData name="Metin TUNCER" userId="03256736-eb25-4d8d-8673-b034ef512ca8" providerId="ADAL" clId="{A6E71C83-AC00-4686-A999-B652CB9D0726}" dt="2026-07-13T21:08:07.755" v="311" actId="255"/>
          <ac:spMkLst>
            <pc:docMk/>
            <pc:sldMk cId="982697604" sldId="262"/>
            <ac:spMk id="47" creationId="{850F3B6D-EEB4-B279-331D-6CC6D207544A}"/>
          </ac:spMkLst>
        </pc:spChg>
        <pc:picChg chg="add del mod">
          <ac:chgData name="Metin TUNCER" userId="03256736-eb25-4d8d-8673-b034ef512ca8" providerId="ADAL" clId="{A6E71C83-AC00-4686-A999-B652CB9D0726}" dt="2026-07-13T21:06:56.842" v="301" actId="478"/>
          <ac:picMkLst>
            <pc:docMk/>
            <pc:sldMk cId="982697604" sldId="262"/>
            <ac:picMk id="15" creationId="{5AD44CF1-B738-AEB8-0275-164CDCA5AF6B}"/>
          </ac:picMkLst>
        </pc:picChg>
      </pc:sldChg>
      <pc:sldChg chg="addSp delSp modSp new mod">
        <pc:chgData name="Metin TUNCER" userId="03256736-eb25-4d8d-8673-b034ef512ca8" providerId="ADAL" clId="{A6E71C83-AC00-4686-A999-B652CB9D0726}" dt="2026-07-13T21:12:03.689" v="353" actId="403"/>
        <pc:sldMkLst>
          <pc:docMk/>
          <pc:sldMk cId="693857475" sldId="263"/>
        </pc:sldMkLst>
        <pc:spChg chg="del">
          <ac:chgData name="Metin TUNCER" userId="03256736-eb25-4d8d-8673-b034ef512ca8" providerId="ADAL" clId="{A6E71C83-AC00-4686-A999-B652CB9D0726}" dt="2026-07-13T21:09:09.115" v="313" actId="478"/>
          <ac:spMkLst>
            <pc:docMk/>
            <pc:sldMk cId="693857475" sldId="263"/>
            <ac:spMk id="2" creationId="{F9E6A782-28C1-976B-372A-6F511154AE03}"/>
          </ac:spMkLst>
        </pc:spChg>
        <pc:spChg chg="del">
          <ac:chgData name="Metin TUNCER" userId="03256736-eb25-4d8d-8673-b034ef512ca8" providerId="ADAL" clId="{A6E71C83-AC00-4686-A999-B652CB9D0726}" dt="2026-07-13T21:09:10.316" v="314" actId="478"/>
          <ac:spMkLst>
            <pc:docMk/>
            <pc:sldMk cId="693857475" sldId="263"/>
            <ac:spMk id="3" creationId="{E665778D-8551-611D-FE2B-7112000606F9}"/>
          </ac:spMkLst>
        </pc:spChg>
        <pc:spChg chg="add mod">
          <ac:chgData name="Metin TUNCER" userId="03256736-eb25-4d8d-8673-b034ef512ca8" providerId="ADAL" clId="{A6E71C83-AC00-4686-A999-B652CB9D0726}" dt="2026-07-13T21:12:03.689" v="353" actId="403"/>
          <ac:spMkLst>
            <pc:docMk/>
            <pc:sldMk cId="693857475" sldId="263"/>
            <ac:spMk id="5" creationId="{2FD62AEA-505B-2E93-EB23-DA0A76AD30CA}"/>
          </ac:spMkLst>
        </pc:spChg>
        <pc:spChg chg="mod">
          <ac:chgData name="Metin TUNCER" userId="03256736-eb25-4d8d-8673-b034ef512ca8" providerId="ADAL" clId="{A6E71C83-AC00-4686-A999-B652CB9D0726}" dt="2026-07-13T21:11:57.918" v="352" actId="403"/>
          <ac:spMkLst>
            <pc:docMk/>
            <pc:sldMk cId="693857475" sldId="263"/>
            <ac:spMk id="7" creationId="{47C76CB4-EEDE-26B7-ED42-1065AA045411}"/>
          </ac:spMkLst>
        </pc:spChg>
        <pc:spChg chg="mod">
          <ac:chgData name="Metin TUNCER" userId="03256736-eb25-4d8d-8673-b034ef512ca8" providerId="ADAL" clId="{A6E71C83-AC00-4686-A999-B652CB9D0726}" dt="2026-07-13T21:11:42.272" v="344" actId="403"/>
          <ac:spMkLst>
            <pc:docMk/>
            <pc:sldMk cId="693857475" sldId="263"/>
            <ac:spMk id="15" creationId="{830E9A4F-1F8F-AA0F-3859-4077DFAD013F}"/>
          </ac:spMkLst>
        </pc:spChg>
        <pc:spChg chg="add mod">
          <ac:chgData name="Metin TUNCER" userId="03256736-eb25-4d8d-8673-b034ef512ca8" providerId="ADAL" clId="{A6E71C83-AC00-4686-A999-B652CB9D0726}" dt="2026-07-13T21:09:28.378" v="317" actId="2711"/>
          <ac:spMkLst>
            <pc:docMk/>
            <pc:sldMk cId="693857475" sldId="263"/>
            <ac:spMk id="17" creationId="{A880D6E1-481A-C5D1-A063-481AEBC9C7F7}"/>
          </ac:spMkLst>
        </pc:spChg>
        <pc:spChg chg="mod">
          <ac:chgData name="Metin TUNCER" userId="03256736-eb25-4d8d-8673-b034ef512ca8" providerId="ADAL" clId="{A6E71C83-AC00-4686-A999-B652CB9D0726}" dt="2026-07-13T21:11:16.676" v="339" actId="255"/>
          <ac:spMkLst>
            <pc:docMk/>
            <pc:sldMk cId="693857475" sldId="263"/>
            <ac:spMk id="19" creationId="{8384E0FA-D3B2-AE4A-C3A3-1B7506627FD9}"/>
          </ac:spMkLst>
        </pc:spChg>
        <pc:spChg chg="mod">
          <ac:chgData name="Metin TUNCER" userId="03256736-eb25-4d8d-8673-b034ef512ca8" providerId="ADAL" clId="{A6E71C83-AC00-4686-A999-B652CB9D0726}" dt="2026-07-13T21:10:18.105" v="325" actId="403"/>
          <ac:spMkLst>
            <pc:docMk/>
            <pc:sldMk cId="693857475" sldId="263"/>
            <ac:spMk id="23" creationId="{6EF33FBC-52FA-0F34-ACE6-29CFC0EAE0F2}"/>
          </ac:spMkLst>
        </pc:spChg>
        <pc:spChg chg="add mod">
          <ac:chgData name="Metin TUNCER" userId="03256736-eb25-4d8d-8673-b034ef512ca8" providerId="ADAL" clId="{A6E71C83-AC00-4686-A999-B652CB9D0726}" dt="2026-07-13T21:09:53.228" v="320" actId="207"/>
          <ac:spMkLst>
            <pc:docMk/>
            <pc:sldMk cId="693857475" sldId="263"/>
            <ac:spMk id="27" creationId="{D47446AD-5B2D-3061-B972-B5520619C985}"/>
          </ac:spMkLst>
        </pc:spChg>
        <pc:spChg chg="mod">
          <ac:chgData name="Metin TUNCER" userId="03256736-eb25-4d8d-8673-b034ef512ca8" providerId="ADAL" clId="{A6E71C83-AC00-4686-A999-B652CB9D0726}" dt="2026-07-13T21:10:18.105" v="325" actId="403"/>
          <ac:spMkLst>
            <pc:docMk/>
            <pc:sldMk cId="693857475" sldId="263"/>
            <ac:spMk id="29" creationId="{71A50CC8-7919-688F-5351-3C7938DEF05E}"/>
          </ac:spMkLst>
        </pc:spChg>
        <pc:spChg chg="add mod">
          <ac:chgData name="Metin TUNCER" userId="03256736-eb25-4d8d-8673-b034ef512ca8" providerId="ADAL" clId="{A6E71C83-AC00-4686-A999-B652CB9D0726}" dt="2026-07-13T21:09:53.228" v="320" actId="207"/>
          <ac:spMkLst>
            <pc:docMk/>
            <pc:sldMk cId="693857475" sldId="263"/>
            <ac:spMk id="31" creationId="{6CA7D15D-FE1E-54D0-D37A-45F9A8123FE4}"/>
          </ac:spMkLst>
        </pc:spChg>
        <pc:spChg chg="add mod">
          <ac:chgData name="Metin TUNCER" userId="03256736-eb25-4d8d-8673-b034ef512ca8" providerId="ADAL" clId="{A6E71C83-AC00-4686-A999-B652CB9D0726}" dt="2026-07-13T21:09:53.228" v="320" actId="207"/>
          <ac:spMkLst>
            <pc:docMk/>
            <pc:sldMk cId="693857475" sldId="263"/>
            <ac:spMk id="33" creationId="{B1F21F15-F41D-253A-F020-777E311A0F49}"/>
          </ac:spMkLst>
        </pc:spChg>
        <pc:spChg chg="mod">
          <ac:chgData name="Metin TUNCER" userId="03256736-eb25-4d8d-8673-b034ef512ca8" providerId="ADAL" clId="{A6E71C83-AC00-4686-A999-B652CB9D0726}" dt="2026-07-13T21:10:33.111" v="330" actId="207"/>
          <ac:spMkLst>
            <pc:docMk/>
            <pc:sldMk cId="693857475" sldId="263"/>
            <ac:spMk id="35" creationId="{4B6AC48E-336C-EA4C-EEA8-89901CEFB888}"/>
          </ac:spMkLst>
        </pc:spChg>
        <pc:spChg chg="mod">
          <ac:chgData name="Metin TUNCER" userId="03256736-eb25-4d8d-8673-b034ef512ca8" providerId="ADAL" clId="{A6E71C83-AC00-4686-A999-B652CB9D0726}" dt="2026-07-13T21:09:45.847" v="319" actId="207"/>
          <ac:spMkLst>
            <pc:docMk/>
            <pc:sldMk cId="693857475" sldId="263"/>
            <ac:spMk id="37" creationId="{67A89BCD-F0D2-319E-D58E-8967CA194416}"/>
          </ac:spMkLst>
        </pc:spChg>
        <pc:spChg chg="mod">
          <ac:chgData name="Metin TUNCER" userId="03256736-eb25-4d8d-8673-b034ef512ca8" providerId="ADAL" clId="{A6E71C83-AC00-4686-A999-B652CB9D0726}" dt="2026-07-13T21:09:53.228" v="320" actId="207"/>
          <ac:spMkLst>
            <pc:docMk/>
            <pc:sldMk cId="693857475" sldId="263"/>
            <ac:spMk id="39" creationId="{F917BDB2-5D12-B4B9-0BB5-A78EB9D3EC6A}"/>
          </ac:spMkLst>
        </pc:spChg>
        <pc:spChg chg="mod">
          <ac:chgData name="Metin TUNCER" userId="03256736-eb25-4d8d-8673-b034ef512ca8" providerId="ADAL" clId="{A6E71C83-AC00-4686-A999-B652CB9D0726}" dt="2026-07-13T21:10:33.111" v="330" actId="207"/>
          <ac:spMkLst>
            <pc:docMk/>
            <pc:sldMk cId="693857475" sldId="263"/>
            <ac:spMk id="41" creationId="{EB158F22-2BDD-0252-5DDF-879D890231C0}"/>
          </ac:spMkLst>
        </pc:spChg>
        <pc:spChg chg="mod">
          <ac:chgData name="Metin TUNCER" userId="03256736-eb25-4d8d-8673-b034ef512ca8" providerId="ADAL" clId="{A6E71C83-AC00-4686-A999-B652CB9D0726}" dt="2026-07-13T21:09:53.228" v="320" actId="207"/>
          <ac:spMkLst>
            <pc:docMk/>
            <pc:sldMk cId="693857475" sldId="263"/>
            <ac:spMk id="43" creationId="{FA6CC439-C7A8-3867-1489-92E52349F8C3}"/>
          </ac:spMkLst>
        </pc:spChg>
        <pc:spChg chg="add mod">
          <ac:chgData name="Metin TUNCER" userId="03256736-eb25-4d8d-8673-b034ef512ca8" providerId="ADAL" clId="{A6E71C83-AC00-4686-A999-B652CB9D0726}" dt="2026-07-13T21:11:31.358" v="342" actId="403"/>
          <ac:spMkLst>
            <pc:docMk/>
            <pc:sldMk cId="693857475" sldId="263"/>
            <ac:spMk id="51" creationId="{21B51D8F-FB62-6EF2-966E-46027D295DA1}"/>
          </ac:spMkLst>
        </pc:spChg>
        <pc:spChg chg="mod">
          <ac:chgData name="Metin TUNCER" userId="03256736-eb25-4d8d-8673-b034ef512ca8" providerId="ADAL" clId="{A6E71C83-AC00-4686-A999-B652CB9D0726}" dt="2026-07-13T21:11:21.563" v="340" actId="255"/>
          <ac:spMkLst>
            <pc:docMk/>
            <pc:sldMk cId="693857475" sldId="263"/>
            <ac:spMk id="55" creationId="{77CE312B-1A7B-8605-E19E-5C29842AD8BE}"/>
          </ac:spMkLst>
        </pc:spChg>
        <pc:spChg chg="add mod">
          <ac:chgData name="Metin TUNCER" userId="03256736-eb25-4d8d-8673-b034ef512ca8" providerId="ADAL" clId="{A6E71C83-AC00-4686-A999-B652CB9D0726}" dt="2026-07-13T21:09:53.228" v="320" actId="207"/>
          <ac:spMkLst>
            <pc:docMk/>
            <pc:sldMk cId="693857475" sldId="263"/>
            <ac:spMk id="57" creationId="{D88F951F-B924-735C-6C52-3FCD560D6E99}"/>
          </ac:spMkLst>
        </pc:spChg>
        <pc:spChg chg="add mod">
          <ac:chgData name="Metin TUNCER" userId="03256736-eb25-4d8d-8673-b034ef512ca8" providerId="ADAL" clId="{A6E71C83-AC00-4686-A999-B652CB9D0726}" dt="2026-07-13T21:10:18.105" v="325" actId="403"/>
          <ac:spMkLst>
            <pc:docMk/>
            <pc:sldMk cId="693857475" sldId="263"/>
            <ac:spMk id="59" creationId="{C4F3AE31-FD74-1089-FB7C-41E211A1A17F}"/>
          </ac:spMkLst>
        </pc:spChg>
        <pc:spChg chg="mod">
          <ac:chgData name="Metin TUNCER" userId="03256736-eb25-4d8d-8673-b034ef512ca8" providerId="ADAL" clId="{A6E71C83-AC00-4686-A999-B652CB9D0726}" dt="2026-07-13T21:10:18.105" v="325" actId="403"/>
          <ac:spMkLst>
            <pc:docMk/>
            <pc:sldMk cId="693857475" sldId="263"/>
            <ac:spMk id="65" creationId="{7578E4E7-F086-6170-6873-A96BE669B057}"/>
          </ac:spMkLst>
        </pc:spChg>
        <pc:spChg chg="add mod">
          <ac:chgData name="Metin TUNCER" userId="03256736-eb25-4d8d-8673-b034ef512ca8" providerId="ADAL" clId="{A6E71C83-AC00-4686-A999-B652CB9D0726}" dt="2026-07-13T21:09:53.228" v="320" actId="207"/>
          <ac:spMkLst>
            <pc:docMk/>
            <pc:sldMk cId="693857475" sldId="263"/>
            <ac:spMk id="67" creationId="{7BB49D30-C72B-E9C1-F86A-47E79A071E2E}"/>
          </ac:spMkLst>
        </pc:spChg>
        <pc:spChg chg="mod">
          <ac:chgData name="Metin TUNCER" userId="03256736-eb25-4d8d-8673-b034ef512ca8" providerId="ADAL" clId="{A6E71C83-AC00-4686-A999-B652CB9D0726}" dt="2026-07-13T21:10:33.111" v="330" actId="207"/>
          <ac:spMkLst>
            <pc:docMk/>
            <pc:sldMk cId="693857475" sldId="263"/>
            <ac:spMk id="71" creationId="{58D4396A-2F89-DDDB-FB25-DA38F4E8A019}"/>
          </ac:spMkLst>
        </pc:spChg>
        <pc:spChg chg="add mod">
          <ac:chgData name="Metin TUNCER" userId="03256736-eb25-4d8d-8673-b034ef512ca8" providerId="ADAL" clId="{A6E71C83-AC00-4686-A999-B652CB9D0726}" dt="2026-07-13T21:09:53.228" v="320" actId="207"/>
          <ac:spMkLst>
            <pc:docMk/>
            <pc:sldMk cId="693857475" sldId="263"/>
            <ac:spMk id="75" creationId="{42E7F859-5922-F508-8B2A-D2F3DDAE9E12}"/>
          </ac:spMkLst>
        </pc:spChg>
        <pc:spChg chg="mod">
          <ac:chgData name="Metin TUNCER" userId="03256736-eb25-4d8d-8673-b034ef512ca8" providerId="ADAL" clId="{A6E71C83-AC00-4686-A999-B652CB9D0726}" dt="2026-07-13T21:10:33.111" v="330" actId="207"/>
          <ac:spMkLst>
            <pc:docMk/>
            <pc:sldMk cId="693857475" sldId="263"/>
            <ac:spMk id="77" creationId="{FF9E13BD-4376-4DCD-6A6F-5C8F2783066F}"/>
          </ac:spMkLst>
        </pc:spChg>
        <pc:spChg chg="mod">
          <ac:chgData name="Metin TUNCER" userId="03256736-eb25-4d8d-8673-b034ef512ca8" providerId="ADAL" clId="{A6E71C83-AC00-4686-A999-B652CB9D0726}" dt="2026-07-13T21:09:53.228" v="320" actId="207"/>
          <ac:spMkLst>
            <pc:docMk/>
            <pc:sldMk cId="693857475" sldId="263"/>
            <ac:spMk id="79" creationId="{EB1E7B20-C0C9-0698-3164-4F1EC44E26D8}"/>
          </ac:spMkLst>
        </pc:spChg>
        <pc:spChg chg="mod">
          <ac:chgData name="Metin TUNCER" userId="03256736-eb25-4d8d-8673-b034ef512ca8" providerId="ADAL" clId="{A6E71C83-AC00-4686-A999-B652CB9D0726}" dt="2026-07-13T21:10:52.472" v="334" actId="207"/>
          <ac:spMkLst>
            <pc:docMk/>
            <pc:sldMk cId="693857475" sldId="263"/>
            <ac:spMk id="81" creationId="{A5C5E328-4D84-E4DC-6C95-C67BC8DA6D5A}"/>
          </ac:spMkLst>
        </pc:spChg>
      </pc:sldChg>
      <pc:sldChg chg="addSp delSp modSp new mod">
        <pc:chgData name="Metin TUNCER" userId="03256736-eb25-4d8d-8673-b034ef512ca8" providerId="ADAL" clId="{A6E71C83-AC00-4686-A999-B652CB9D0726}" dt="2026-07-13T21:16:58.109" v="397" actId="1076"/>
        <pc:sldMkLst>
          <pc:docMk/>
          <pc:sldMk cId="3766973150" sldId="264"/>
        </pc:sldMkLst>
        <pc:spChg chg="del">
          <ac:chgData name="Metin TUNCER" userId="03256736-eb25-4d8d-8673-b034ef512ca8" providerId="ADAL" clId="{A6E71C83-AC00-4686-A999-B652CB9D0726}" dt="2026-07-13T21:12:57.826" v="355" actId="478"/>
          <ac:spMkLst>
            <pc:docMk/>
            <pc:sldMk cId="3766973150" sldId="264"/>
            <ac:spMk id="2" creationId="{25A5C08C-C187-8EBF-3A2C-C388F3D7A7AD}"/>
          </ac:spMkLst>
        </pc:spChg>
        <pc:spChg chg="del">
          <ac:chgData name="Metin TUNCER" userId="03256736-eb25-4d8d-8673-b034ef512ca8" providerId="ADAL" clId="{A6E71C83-AC00-4686-A999-B652CB9D0726}" dt="2026-07-13T21:12:56.524" v="354" actId="478"/>
          <ac:spMkLst>
            <pc:docMk/>
            <pc:sldMk cId="3766973150" sldId="264"/>
            <ac:spMk id="3" creationId="{4B6EC186-DC30-D9E3-EE11-7E54C72B3BA9}"/>
          </ac:spMkLst>
        </pc:spChg>
        <pc:spChg chg="add mod">
          <ac:chgData name="Metin TUNCER" userId="03256736-eb25-4d8d-8673-b034ef512ca8" providerId="ADAL" clId="{A6E71C83-AC00-4686-A999-B652CB9D0726}" dt="2026-07-13T21:13:09.498" v="358" actId="2711"/>
          <ac:spMkLst>
            <pc:docMk/>
            <pc:sldMk cId="3766973150" sldId="264"/>
            <ac:spMk id="5" creationId="{1C12915F-7F4C-B8A9-D7E7-C086D8BBE07F}"/>
          </ac:spMkLst>
        </pc:spChg>
        <pc:spChg chg="mod">
          <ac:chgData name="Metin TUNCER" userId="03256736-eb25-4d8d-8673-b034ef512ca8" providerId="ADAL" clId="{A6E71C83-AC00-4686-A999-B652CB9D0726}" dt="2026-07-13T21:16:49.693" v="396" actId="1076"/>
          <ac:spMkLst>
            <pc:docMk/>
            <pc:sldMk cId="3766973150" sldId="264"/>
            <ac:spMk id="7" creationId="{EA546AF6-F017-5A90-DD95-10F011D65797}"/>
          </ac:spMkLst>
        </pc:spChg>
        <pc:spChg chg="mod">
          <ac:chgData name="Metin TUNCER" userId="03256736-eb25-4d8d-8673-b034ef512ca8" providerId="ADAL" clId="{A6E71C83-AC00-4686-A999-B652CB9D0726}" dt="2026-07-13T21:13:09.498" v="358" actId="2711"/>
          <ac:spMkLst>
            <pc:docMk/>
            <pc:sldMk cId="3766973150" sldId="264"/>
            <ac:spMk id="9" creationId="{62EB969C-D32F-45BB-A92B-CA04169B5AF1}"/>
          </ac:spMkLst>
        </pc:spChg>
        <pc:spChg chg="add mod">
          <ac:chgData name="Metin TUNCER" userId="03256736-eb25-4d8d-8673-b034ef512ca8" providerId="ADAL" clId="{A6E71C83-AC00-4686-A999-B652CB9D0726}" dt="2026-07-13T21:14:17.455" v="375" actId="14100"/>
          <ac:spMkLst>
            <pc:docMk/>
            <pc:sldMk cId="3766973150" sldId="264"/>
            <ac:spMk id="11" creationId="{D1F82F3B-5966-ABFA-9AE9-9D5624097703}"/>
          </ac:spMkLst>
        </pc:spChg>
        <pc:spChg chg="mod">
          <ac:chgData name="Metin TUNCER" userId="03256736-eb25-4d8d-8673-b034ef512ca8" providerId="ADAL" clId="{A6E71C83-AC00-4686-A999-B652CB9D0726}" dt="2026-07-13T21:13:57.190" v="371" actId="14100"/>
          <ac:spMkLst>
            <pc:docMk/>
            <pc:sldMk cId="3766973150" sldId="264"/>
            <ac:spMk id="13" creationId="{8ECE3FB1-4B60-9EC5-C9C4-F97BAF4015B1}"/>
          </ac:spMkLst>
        </pc:spChg>
        <pc:spChg chg="mod">
          <ac:chgData name="Metin TUNCER" userId="03256736-eb25-4d8d-8673-b034ef512ca8" providerId="ADAL" clId="{A6E71C83-AC00-4686-A999-B652CB9D0726}" dt="2026-07-13T21:16:01.507" v="389" actId="403"/>
          <ac:spMkLst>
            <pc:docMk/>
            <pc:sldMk cId="3766973150" sldId="264"/>
            <ac:spMk id="15" creationId="{CC2960C8-65B2-ADD9-63C6-1E4A075738ED}"/>
          </ac:spMkLst>
        </pc:spChg>
        <pc:spChg chg="mod">
          <ac:chgData name="Metin TUNCER" userId="03256736-eb25-4d8d-8673-b034ef512ca8" providerId="ADAL" clId="{A6E71C83-AC00-4686-A999-B652CB9D0726}" dt="2026-07-13T21:16:01.507" v="389" actId="403"/>
          <ac:spMkLst>
            <pc:docMk/>
            <pc:sldMk cId="3766973150" sldId="264"/>
            <ac:spMk id="17" creationId="{7540215C-8525-94B5-BF09-D5B40C4563EB}"/>
          </ac:spMkLst>
        </pc:spChg>
        <pc:spChg chg="mod">
          <ac:chgData name="Metin TUNCER" userId="03256736-eb25-4d8d-8673-b034ef512ca8" providerId="ADAL" clId="{A6E71C83-AC00-4686-A999-B652CB9D0726}" dt="2026-07-13T21:16:01.507" v="389" actId="403"/>
          <ac:spMkLst>
            <pc:docMk/>
            <pc:sldMk cId="3766973150" sldId="264"/>
            <ac:spMk id="19" creationId="{0F76639B-C987-718E-D15E-3039FCF82E3B}"/>
          </ac:spMkLst>
        </pc:spChg>
        <pc:spChg chg="mod">
          <ac:chgData name="Metin TUNCER" userId="03256736-eb25-4d8d-8673-b034ef512ca8" providerId="ADAL" clId="{A6E71C83-AC00-4686-A999-B652CB9D0726}" dt="2026-07-13T21:15:46.018" v="388" actId="14100"/>
          <ac:spMkLst>
            <pc:docMk/>
            <pc:sldMk cId="3766973150" sldId="264"/>
            <ac:spMk id="21" creationId="{959AB867-E7B5-F0A5-83FF-5B54F06D8458}"/>
          </ac:spMkLst>
        </pc:spChg>
        <pc:spChg chg="add mod">
          <ac:chgData name="Metin TUNCER" userId="03256736-eb25-4d8d-8673-b034ef512ca8" providerId="ADAL" clId="{A6E71C83-AC00-4686-A999-B652CB9D0726}" dt="2026-07-13T21:14:17.455" v="375" actId="14100"/>
          <ac:spMkLst>
            <pc:docMk/>
            <pc:sldMk cId="3766973150" sldId="264"/>
            <ac:spMk id="23" creationId="{24D073B9-1414-AF27-EC55-D6E81046E563}"/>
          </ac:spMkLst>
        </pc:spChg>
        <pc:spChg chg="mod">
          <ac:chgData name="Metin TUNCER" userId="03256736-eb25-4d8d-8673-b034ef512ca8" providerId="ADAL" clId="{A6E71C83-AC00-4686-A999-B652CB9D0726}" dt="2026-07-13T21:13:09.498" v="358" actId="2711"/>
          <ac:spMkLst>
            <pc:docMk/>
            <pc:sldMk cId="3766973150" sldId="264"/>
            <ac:spMk id="25" creationId="{441BE7F2-2A73-5B5A-2D05-7B4BF8E23142}"/>
          </ac:spMkLst>
        </pc:spChg>
        <pc:spChg chg="add mod">
          <ac:chgData name="Metin TUNCER" userId="03256736-eb25-4d8d-8673-b034ef512ca8" providerId="ADAL" clId="{A6E71C83-AC00-4686-A999-B652CB9D0726}" dt="2026-07-13T21:14:37.347" v="378" actId="1076"/>
          <ac:spMkLst>
            <pc:docMk/>
            <pc:sldMk cId="3766973150" sldId="264"/>
            <ac:spMk id="27" creationId="{969A6711-7961-9DF5-8C3A-7426CA9C40F4}"/>
          </ac:spMkLst>
        </pc:spChg>
        <pc:spChg chg="add mod">
          <ac:chgData name="Metin TUNCER" userId="03256736-eb25-4d8d-8673-b034ef512ca8" providerId="ADAL" clId="{A6E71C83-AC00-4686-A999-B652CB9D0726}" dt="2026-07-13T21:16:58.109" v="397" actId="1076"/>
          <ac:spMkLst>
            <pc:docMk/>
            <pc:sldMk cId="3766973150" sldId="264"/>
            <ac:spMk id="29" creationId="{11BDA3DC-4AFE-927A-8E61-4AAE78BF2A23}"/>
          </ac:spMkLst>
        </pc:spChg>
        <pc:spChg chg="mod">
          <ac:chgData name="Metin TUNCER" userId="03256736-eb25-4d8d-8673-b034ef512ca8" providerId="ADAL" clId="{A6E71C83-AC00-4686-A999-B652CB9D0726}" dt="2026-07-13T21:16:58.109" v="397" actId="1076"/>
          <ac:spMkLst>
            <pc:docMk/>
            <pc:sldMk cId="3766973150" sldId="264"/>
            <ac:spMk id="31" creationId="{6FF9AEF7-86FF-D82F-6DB1-93310B6FE52D}"/>
          </ac:spMkLst>
        </pc:spChg>
        <pc:spChg chg="add mod">
          <ac:chgData name="Metin TUNCER" userId="03256736-eb25-4d8d-8673-b034ef512ca8" providerId="ADAL" clId="{A6E71C83-AC00-4686-A999-B652CB9D0726}" dt="2026-07-13T21:16:58.109" v="397" actId="1076"/>
          <ac:spMkLst>
            <pc:docMk/>
            <pc:sldMk cId="3766973150" sldId="264"/>
            <ac:spMk id="33" creationId="{0DC910CA-F88B-820D-D0A1-6D5EC667C087}"/>
          </ac:spMkLst>
        </pc:spChg>
        <pc:spChg chg="add mod">
          <ac:chgData name="Metin TUNCER" userId="03256736-eb25-4d8d-8673-b034ef512ca8" providerId="ADAL" clId="{A6E71C83-AC00-4686-A999-B652CB9D0726}" dt="2026-07-13T21:16:23.074" v="394" actId="403"/>
          <ac:spMkLst>
            <pc:docMk/>
            <pc:sldMk cId="3766973150" sldId="264"/>
            <ac:spMk id="35" creationId="{0C8C9CF9-4273-398F-DA93-BD03A0BCAEF1}"/>
          </ac:spMkLst>
        </pc:spChg>
        <pc:spChg chg="mod">
          <ac:chgData name="Metin TUNCER" userId="03256736-eb25-4d8d-8673-b034ef512ca8" providerId="ADAL" clId="{A6E71C83-AC00-4686-A999-B652CB9D0726}" dt="2026-07-13T21:13:09.498" v="358" actId="2711"/>
          <ac:spMkLst>
            <pc:docMk/>
            <pc:sldMk cId="3766973150" sldId="264"/>
            <ac:spMk id="39" creationId="{93D0B536-E9A4-37CB-5820-59610B6D1DF8}"/>
          </ac:spMkLst>
        </pc:spChg>
        <pc:spChg chg="add mod">
          <ac:chgData name="Metin TUNCER" userId="03256736-eb25-4d8d-8673-b034ef512ca8" providerId="ADAL" clId="{A6E71C83-AC00-4686-A999-B652CB9D0726}" dt="2026-07-13T21:14:17.455" v="375" actId="14100"/>
          <ac:spMkLst>
            <pc:docMk/>
            <pc:sldMk cId="3766973150" sldId="264"/>
            <ac:spMk id="41" creationId="{B4F7B5B9-1F2C-4D95-443B-18ADA8418097}"/>
          </ac:spMkLst>
        </pc:spChg>
        <pc:spChg chg="add mod">
          <ac:chgData name="Metin TUNCER" userId="03256736-eb25-4d8d-8673-b034ef512ca8" providerId="ADAL" clId="{A6E71C83-AC00-4686-A999-B652CB9D0726}" dt="2026-07-13T21:16:01.507" v="389" actId="403"/>
          <ac:spMkLst>
            <pc:docMk/>
            <pc:sldMk cId="3766973150" sldId="264"/>
            <ac:spMk id="43" creationId="{922DDA47-689D-5679-07FE-858F5D2767FB}"/>
          </ac:spMkLst>
        </pc:spChg>
        <pc:spChg chg="mod">
          <ac:chgData name="Metin TUNCER" userId="03256736-eb25-4d8d-8673-b034ef512ca8" providerId="ADAL" clId="{A6E71C83-AC00-4686-A999-B652CB9D0726}" dt="2026-07-13T21:16:01.507" v="389" actId="403"/>
          <ac:spMkLst>
            <pc:docMk/>
            <pc:sldMk cId="3766973150" sldId="264"/>
            <ac:spMk id="45" creationId="{1A953CA1-A4FF-9FF5-F37D-03D5086A7C5E}"/>
          </ac:spMkLst>
        </pc:spChg>
        <pc:spChg chg="mod">
          <ac:chgData name="Metin TUNCER" userId="03256736-eb25-4d8d-8673-b034ef512ca8" providerId="ADAL" clId="{A6E71C83-AC00-4686-A999-B652CB9D0726}" dt="2026-07-13T21:16:01.507" v="389" actId="403"/>
          <ac:spMkLst>
            <pc:docMk/>
            <pc:sldMk cId="3766973150" sldId="264"/>
            <ac:spMk id="47" creationId="{BF54C47B-526D-C4B8-B7BD-0CABBEA8B27E}"/>
          </ac:spMkLst>
        </pc:spChg>
        <pc:spChg chg="mod">
          <ac:chgData name="Metin TUNCER" userId="03256736-eb25-4d8d-8673-b034ef512ca8" providerId="ADAL" clId="{A6E71C83-AC00-4686-A999-B652CB9D0726}" dt="2026-07-13T21:15:46.018" v="388" actId="14100"/>
          <ac:spMkLst>
            <pc:docMk/>
            <pc:sldMk cId="3766973150" sldId="264"/>
            <ac:spMk id="49" creationId="{173061D8-4A4D-4450-7430-FB27DE418F20}"/>
          </ac:spMkLst>
        </pc:spChg>
        <pc:spChg chg="mod">
          <ac:chgData name="Metin TUNCER" userId="03256736-eb25-4d8d-8673-b034ef512ca8" providerId="ADAL" clId="{A6E71C83-AC00-4686-A999-B652CB9D0726}" dt="2026-07-13T21:14:40.711" v="379" actId="1076"/>
          <ac:spMkLst>
            <pc:docMk/>
            <pc:sldMk cId="3766973150" sldId="264"/>
            <ac:spMk id="55" creationId="{D11AF0F4-831D-51CD-8AA5-38C08E68C88D}"/>
          </ac:spMkLst>
        </pc:spChg>
        <pc:spChg chg="mod">
          <ac:chgData name="Metin TUNCER" userId="03256736-eb25-4d8d-8673-b034ef512ca8" providerId="ADAL" clId="{A6E71C83-AC00-4686-A999-B652CB9D0726}" dt="2026-07-13T21:16:58.109" v="397" actId="1076"/>
          <ac:spMkLst>
            <pc:docMk/>
            <pc:sldMk cId="3766973150" sldId="264"/>
            <ac:spMk id="57" creationId="{8F3EC38F-6A48-8D40-EF19-B6440E549E5A}"/>
          </ac:spMkLst>
        </pc:spChg>
        <pc:spChg chg="mod">
          <ac:chgData name="Metin TUNCER" userId="03256736-eb25-4d8d-8673-b034ef512ca8" providerId="ADAL" clId="{A6E71C83-AC00-4686-A999-B652CB9D0726}" dt="2026-07-13T21:16:58.109" v="397" actId="1076"/>
          <ac:spMkLst>
            <pc:docMk/>
            <pc:sldMk cId="3766973150" sldId="264"/>
            <ac:spMk id="59" creationId="{584BA0E8-330D-D7B0-CEAC-EAC52E187DF3}"/>
          </ac:spMkLst>
        </pc:spChg>
        <pc:spChg chg="mod">
          <ac:chgData name="Metin TUNCER" userId="03256736-eb25-4d8d-8673-b034ef512ca8" providerId="ADAL" clId="{A6E71C83-AC00-4686-A999-B652CB9D0726}" dt="2026-07-13T21:16:58.109" v="397" actId="1076"/>
          <ac:spMkLst>
            <pc:docMk/>
            <pc:sldMk cId="3766973150" sldId="264"/>
            <ac:spMk id="61" creationId="{43B1DB74-7BE9-4FAB-C779-34B17374C805}"/>
          </ac:spMkLst>
        </pc:spChg>
        <pc:spChg chg="add mod">
          <ac:chgData name="Metin TUNCER" userId="03256736-eb25-4d8d-8673-b034ef512ca8" providerId="ADAL" clId="{A6E71C83-AC00-4686-A999-B652CB9D0726}" dt="2026-07-13T21:16:23.074" v="394" actId="403"/>
          <ac:spMkLst>
            <pc:docMk/>
            <pc:sldMk cId="3766973150" sldId="264"/>
            <ac:spMk id="63" creationId="{357E35DE-777C-598F-0B58-B1C3DB7F9ACC}"/>
          </ac:spMkLst>
        </pc:spChg>
        <pc:spChg chg="mod">
          <ac:chgData name="Metin TUNCER" userId="03256736-eb25-4d8d-8673-b034ef512ca8" providerId="ADAL" clId="{A6E71C83-AC00-4686-A999-B652CB9D0726}" dt="2026-07-13T21:16:01.507" v="389" actId="403"/>
          <ac:spMkLst>
            <pc:docMk/>
            <pc:sldMk cId="3766973150" sldId="264"/>
            <ac:spMk id="71" creationId="{9A8E097E-D41A-4303-EEB1-91F5F24EB0C1}"/>
          </ac:spMkLst>
        </pc:spChg>
        <pc:spChg chg="mod">
          <ac:chgData name="Metin TUNCER" userId="03256736-eb25-4d8d-8673-b034ef512ca8" providerId="ADAL" clId="{A6E71C83-AC00-4686-A999-B652CB9D0726}" dt="2026-07-13T21:16:01.507" v="389" actId="403"/>
          <ac:spMkLst>
            <pc:docMk/>
            <pc:sldMk cId="3766973150" sldId="264"/>
            <ac:spMk id="73" creationId="{408C6F32-CF9D-AED9-65AE-C62B5E7198AF}"/>
          </ac:spMkLst>
        </pc:spChg>
        <pc:spChg chg="mod">
          <ac:chgData name="Metin TUNCER" userId="03256736-eb25-4d8d-8673-b034ef512ca8" providerId="ADAL" clId="{A6E71C83-AC00-4686-A999-B652CB9D0726}" dt="2026-07-13T21:16:01.507" v="389" actId="403"/>
          <ac:spMkLst>
            <pc:docMk/>
            <pc:sldMk cId="3766973150" sldId="264"/>
            <ac:spMk id="75" creationId="{8608FAF9-8E35-17BD-29F9-380DC3828160}"/>
          </ac:spMkLst>
        </pc:spChg>
        <pc:spChg chg="mod">
          <ac:chgData name="Metin TUNCER" userId="03256736-eb25-4d8d-8673-b034ef512ca8" providerId="ADAL" clId="{A6E71C83-AC00-4686-A999-B652CB9D0726}" dt="2026-07-13T21:15:46.018" v="388" actId="14100"/>
          <ac:spMkLst>
            <pc:docMk/>
            <pc:sldMk cId="3766973150" sldId="264"/>
            <ac:spMk id="77" creationId="{CC7DEDF2-A655-4101-DC1D-5DE57EEBF134}"/>
          </ac:spMkLst>
        </pc:spChg>
      </pc:sldChg>
      <pc:sldChg chg="addSp delSp modSp new mod">
        <pc:chgData name="Metin TUNCER" userId="03256736-eb25-4d8d-8673-b034ef512ca8" providerId="ADAL" clId="{A6E71C83-AC00-4686-A999-B652CB9D0726}" dt="2026-07-13T21:18:07.754" v="407" actId="403"/>
        <pc:sldMkLst>
          <pc:docMk/>
          <pc:sldMk cId="2739576375" sldId="265"/>
        </pc:sldMkLst>
        <pc:spChg chg="del">
          <ac:chgData name="Metin TUNCER" userId="03256736-eb25-4d8d-8673-b034ef512ca8" providerId="ADAL" clId="{A6E71C83-AC00-4686-A999-B652CB9D0726}" dt="2026-07-13T21:17:40.235" v="401" actId="478"/>
          <ac:spMkLst>
            <pc:docMk/>
            <pc:sldMk cId="2739576375" sldId="265"/>
            <ac:spMk id="2" creationId="{7421008F-0DDF-8AD0-A2B8-C8FC68654232}"/>
          </ac:spMkLst>
        </pc:spChg>
        <pc:spChg chg="del">
          <ac:chgData name="Metin TUNCER" userId="03256736-eb25-4d8d-8673-b034ef512ca8" providerId="ADAL" clId="{A6E71C83-AC00-4686-A999-B652CB9D0726}" dt="2026-07-13T21:17:41.051" v="402" actId="478"/>
          <ac:spMkLst>
            <pc:docMk/>
            <pc:sldMk cId="2739576375" sldId="265"/>
            <ac:spMk id="3" creationId="{63D847FD-6DE9-B2FF-2B89-1B1A97483D7E}"/>
          </ac:spMkLst>
        </pc:spChg>
        <pc:spChg chg="mod">
          <ac:chgData name="Metin TUNCER" userId="03256736-eb25-4d8d-8673-b034ef512ca8" providerId="ADAL" clId="{A6E71C83-AC00-4686-A999-B652CB9D0726}" dt="2026-07-13T21:18:07.754" v="407" actId="403"/>
          <ac:spMkLst>
            <pc:docMk/>
            <pc:sldMk cId="2739576375" sldId="265"/>
            <ac:spMk id="17" creationId="{C396E7DE-963E-8D58-658C-E798EA95E8E4}"/>
          </ac:spMkLst>
        </pc:spChg>
        <pc:spChg chg="mod">
          <ac:chgData name="Metin TUNCER" userId="03256736-eb25-4d8d-8673-b034ef512ca8" providerId="ADAL" clId="{A6E71C83-AC00-4686-A999-B652CB9D0726}" dt="2026-07-13T21:18:07.754" v="407" actId="403"/>
          <ac:spMkLst>
            <pc:docMk/>
            <pc:sldMk cId="2739576375" sldId="265"/>
            <ac:spMk id="21" creationId="{494BBF23-C61D-9495-5377-03828D2F0C9F}"/>
          </ac:spMkLst>
        </pc:spChg>
        <pc:spChg chg="add mod">
          <ac:chgData name="Metin TUNCER" userId="03256736-eb25-4d8d-8673-b034ef512ca8" providerId="ADAL" clId="{A6E71C83-AC00-4686-A999-B652CB9D0726}" dt="2026-07-13T21:17:57.349" v="405" actId="2711"/>
          <ac:spMkLst>
            <pc:docMk/>
            <pc:sldMk cId="2739576375" sldId="265"/>
            <ac:spMk id="31" creationId="{C0A3D97F-29F0-70E2-45C2-8661137629B8}"/>
          </ac:spMkLst>
        </pc:spChg>
        <pc:spChg chg="mod">
          <ac:chgData name="Metin TUNCER" userId="03256736-eb25-4d8d-8673-b034ef512ca8" providerId="ADAL" clId="{A6E71C83-AC00-4686-A999-B652CB9D0726}" dt="2026-07-13T21:18:07.754" v="407" actId="403"/>
          <ac:spMkLst>
            <pc:docMk/>
            <pc:sldMk cId="2739576375" sldId="265"/>
            <ac:spMk id="33" creationId="{708538E5-C535-71E3-D40A-3667A3F717C2}"/>
          </ac:spMkLst>
        </pc:spChg>
        <pc:spChg chg="mod">
          <ac:chgData name="Metin TUNCER" userId="03256736-eb25-4d8d-8673-b034ef512ca8" providerId="ADAL" clId="{A6E71C83-AC00-4686-A999-B652CB9D0726}" dt="2026-07-13T21:18:07.754" v="407" actId="403"/>
          <ac:spMkLst>
            <pc:docMk/>
            <pc:sldMk cId="2739576375" sldId="265"/>
            <ac:spMk id="35" creationId="{95A6E92E-9A73-19F7-1A53-6BE9A535E20B}"/>
          </ac:spMkLst>
        </pc:spChg>
        <pc:spChg chg="mod">
          <ac:chgData name="Metin TUNCER" userId="03256736-eb25-4d8d-8673-b034ef512ca8" providerId="ADAL" clId="{A6E71C83-AC00-4686-A999-B652CB9D0726}" dt="2026-07-13T21:18:07.754" v="407" actId="403"/>
          <ac:spMkLst>
            <pc:docMk/>
            <pc:sldMk cId="2739576375" sldId="265"/>
            <ac:spMk id="41" creationId="{08EE648F-A50D-2654-93B6-5FB7A97BA1D2}"/>
          </ac:spMkLst>
        </pc:spChg>
        <pc:spChg chg="add mod">
          <ac:chgData name="Metin TUNCER" userId="03256736-eb25-4d8d-8673-b034ef512ca8" providerId="ADAL" clId="{A6E71C83-AC00-4686-A999-B652CB9D0726}" dt="2026-07-13T21:17:57.349" v="405" actId="2711"/>
          <ac:spMkLst>
            <pc:docMk/>
            <pc:sldMk cId="2739576375" sldId="265"/>
            <ac:spMk id="45" creationId="{7B8EEF20-95AE-E851-9083-8790D1F20AF6}"/>
          </ac:spMkLst>
        </pc:spChg>
        <pc:spChg chg="mod">
          <ac:chgData name="Metin TUNCER" userId="03256736-eb25-4d8d-8673-b034ef512ca8" providerId="ADAL" clId="{A6E71C83-AC00-4686-A999-B652CB9D0726}" dt="2026-07-13T21:18:07.754" v="407" actId="403"/>
          <ac:spMkLst>
            <pc:docMk/>
            <pc:sldMk cId="2739576375" sldId="265"/>
            <ac:spMk id="47" creationId="{2EDA0A7D-D86B-FA7C-09E3-5471B71B8682}"/>
          </ac:spMkLst>
        </pc:spChg>
        <pc:spChg chg="mod">
          <ac:chgData name="Metin TUNCER" userId="03256736-eb25-4d8d-8673-b034ef512ca8" providerId="ADAL" clId="{A6E71C83-AC00-4686-A999-B652CB9D0726}" dt="2026-07-13T21:18:07.754" v="407" actId="403"/>
          <ac:spMkLst>
            <pc:docMk/>
            <pc:sldMk cId="2739576375" sldId="265"/>
            <ac:spMk id="55" creationId="{5A2E950C-1756-426A-757A-5EA472499A46}"/>
          </ac:spMkLst>
        </pc:spChg>
        <pc:spChg chg="add mod">
          <ac:chgData name="Metin TUNCER" userId="03256736-eb25-4d8d-8673-b034ef512ca8" providerId="ADAL" clId="{A6E71C83-AC00-4686-A999-B652CB9D0726}" dt="2026-07-13T21:18:07.754" v="407" actId="403"/>
          <ac:spMkLst>
            <pc:docMk/>
            <pc:sldMk cId="2739576375" sldId="265"/>
            <ac:spMk id="59" creationId="{9E6BD4E7-AF97-9100-82F4-1600C42DAF69}"/>
          </ac:spMkLst>
        </pc:spChg>
        <pc:spChg chg="add mod">
          <ac:chgData name="Metin TUNCER" userId="03256736-eb25-4d8d-8673-b034ef512ca8" providerId="ADAL" clId="{A6E71C83-AC00-4686-A999-B652CB9D0726}" dt="2026-07-13T21:17:57.349" v="405" actId="2711"/>
          <ac:spMkLst>
            <pc:docMk/>
            <pc:sldMk cId="2739576375" sldId="265"/>
            <ac:spMk id="61" creationId="{62F3E3B6-C18E-E635-44CD-D5D55570D5CA}"/>
          </ac:spMkLst>
        </pc:spChg>
        <pc:spChg chg="add mod">
          <ac:chgData name="Metin TUNCER" userId="03256736-eb25-4d8d-8673-b034ef512ca8" providerId="ADAL" clId="{A6E71C83-AC00-4686-A999-B652CB9D0726}" dt="2026-07-13T21:17:57.349" v="405" actId="2711"/>
          <ac:spMkLst>
            <pc:docMk/>
            <pc:sldMk cId="2739576375" sldId="265"/>
            <ac:spMk id="65" creationId="{949AB13B-E81C-5700-B1FD-CA49ED12CB0F}"/>
          </ac:spMkLst>
        </pc:spChg>
        <pc:spChg chg="add mod">
          <ac:chgData name="Metin TUNCER" userId="03256736-eb25-4d8d-8673-b034ef512ca8" providerId="ADAL" clId="{A6E71C83-AC00-4686-A999-B652CB9D0726}" dt="2026-07-13T21:17:57.349" v="405" actId="2711"/>
          <ac:spMkLst>
            <pc:docMk/>
            <pc:sldMk cId="2739576375" sldId="265"/>
            <ac:spMk id="75" creationId="{B6C8DE46-CB53-28C7-6E28-CF3637902D83}"/>
          </ac:spMkLst>
        </pc:spChg>
        <pc:spChg chg="add mod">
          <ac:chgData name="Metin TUNCER" userId="03256736-eb25-4d8d-8673-b034ef512ca8" providerId="ADAL" clId="{A6E71C83-AC00-4686-A999-B652CB9D0726}" dt="2026-07-13T21:18:07.754" v="407" actId="403"/>
          <ac:spMkLst>
            <pc:docMk/>
            <pc:sldMk cId="2739576375" sldId="265"/>
            <ac:spMk id="77" creationId="{1E7B9147-233F-B855-E7C8-57A8CF71286A}"/>
          </ac:spMkLst>
        </pc:spChg>
        <pc:spChg chg="add mod">
          <ac:chgData name="Metin TUNCER" userId="03256736-eb25-4d8d-8673-b034ef512ca8" providerId="ADAL" clId="{A6E71C83-AC00-4686-A999-B652CB9D0726}" dt="2026-07-13T21:17:57.349" v="405" actId="2711"/>
          <ac:spMkLst>
            <pc:docMk/>
            <pc:sldMk cId="2739576375" sldId="265"/>
            <ac:spMk id="81" creationId="{AF012CF0-7AFC-0949-C4FD-8D34536E1E71}"/>
          </ac:spMkLst>
        </pc:spChg>
        <pc:spChg chg="add mod">
          <ac:chgData name="Metin TUNCER" userId="03256736-eb25-4d8d-8673-b034ef512ca8" providerId="ADAL" clId="{A6E71C83-AC00-4686-A999-B652CB9D0726}" dt="2026-07-13T21:17:57.349" v="405" actId="2711"/>
          <ac:spMkLst>
            <pc:docMk/>
            <pc:sldMk cId="2739576375" sldId="265"/>
            <ac:spMk id="83" creationId="{3275BD03-9619-8DBB-E92D-6A0572ABAAE8}"/>
          </ac:spMkLst>
        </pc:spChg>
        <pc:spChg chg="add mod">
          <ac:chgData name="Metin TUNCER" userId="03256736-eb25-4d8d-8673-b034ef512ca8" providerId="ADAL" clId="{A6E71C83-AC00-4686-A999-B652CB9D0726}" dt="2026-07-13T21:18:07.754" v="407" actId="403"/>
          <ac:spMkLst>
            <pc:docMk/>
            <pc:sldMk cId="2739576375" sldId="265"/>
            <ac:spMk id="93" creationId="{B3B286B6-B441-E66C-DB12-C161EEADE37C}"/>
          </ac:spMkLst>
        </pc:spChg>
      </pc:sldChg>
      <pc:sldChg chg="addSp delSp modSp new mod">
        <pc:chgData name="Metin TUNCER" userId="03256736-eb25-4d8d-8673-b034ef512ca8" providerId="ADAL" clId="{A6E71C83-AC00-4686-A999-B652CB9D0726}" dt="2026-07-13T21:43:34.828" v="823" actId="1037"/>
        <pc:sldMkLst>
          <pc:docMk/>
          <pc:sldMk cId="120508528" sldId="266"/>
        </pc:sldMkLst>
        <pc:spChg chg="del">
          <ac:chgData name="Metin TUNCER" userId="03256736-eb25-4d8d-8673-b034ef512ca8" providerId="ADAL" clId="{A6E71C83-AC00-4686-A999-B652CB9D0726}" dt="2026-07-13T21:18:42.539" v="408" actId="478"/>
          <ac:spMkLst>
            <pc:docMk/>
            <pc:sldMk cId="120508528" sldId="266"/>
            <ac:spMk id="2" creationId="{8529A77F-3C30-1B18-564B-987CCAA1EC48}"/>
          </ac:spMkLst>
        </pc:spChg>
        <pc:spChg chg="del">
          <ac:chgData name="Metin TUNCER" userId="03256736-eb25-4d8d-8673-b034ef512ca8" providerId="ADAL" clId="{A6E71C83-AC00-4686-A999-B652CB9D0726}" dt="2026-07-13T21:18:43.394" v="409" actId="478"/>
          <ac:spMkLst>
            <pc:docMk/>
            <pc:sldMk cId="120508528" sldId="266"/>
            <ac:spMk id="3" creationId="{B8F631B0-321B-BA5A-06CC-D8A667F1F401}"/>
          </ac:spMkLst>
        </pc:spChg>
        <pc:spChg chg="add mod">
          <ac:chgData name="Metin TUNCER" userId="03256736-eb25-4d8d-8673-b034ef512ca8" providerId="ADAL" clId="{A6E71C83-AC00-4686-A999-B652CB9D0726}" dt="2026-07-13T21:19:05.104" v="412" actId="2711"/>
          <ac:spMkLst>
            <pc:docMk/>
            <pc:sldMk cId="120508528" sldId="266"/>
            <ac:spMk id="5" creationId="{A38F2D72-02DE-B2E6-C9ED-8ED5A97C7943}"/>
          </ac:spMkLst>
        </pc:spChg>
        <pc:spChg chg="add mod">
          <ac:chgData name="Metin TUNCER" userId="03256736-eb25-4d8d-8673-b034ef512ca8" providerId="ADAL" clId="{A6E71C83-AC00-4686-A999-B652CB9D0726}" dt="2026-07-13T21:20:32.172" v="418" actId="403"/>
          <ac:spMkLst>
            <pc:docMk/>
            <pc:sldMk cId="120508528" sldId="266"/>
            <ac:spMk id="9" creationId="{982A8B4B-B6A0-2C41-8CA1-00AFB986B955}"/>
          </ac:spMkLst>
        </pc:spChg>
        <pc:spChg chg="mod">
          <ac:chgData name="Metin TUNCER" userId="03256736-eb25-4d8d-8673-b034ef512ca8" providerId="ADAL" clId="{A6E71C83-AC00-4686-A999-B652CB9D0726}" dt="2026-07-13T21:20:53.785" v="421" actId="403"/>
          <ac:spMkLst>
            <pc:docMk/>
            <pc:sldMk cId="120508528" sldId="266"/>
            <ac:spMk id="11" creationId="{B7FEC269-CE78-3343-D637-40525B22F2FC}"/>
          </ac:spMkLst>
        </pc:spChg>
        <pc:spChg chg="mod">
          <ac:chgData name="Metin TUNCER" userId="03256736-eb25-4d8d-8673-b034ef512ca8" providerId="ADAL" clId="{A6E71C83-AC00-4686-A999-B652CB9D0726}" dt="2026-07-13T21:20:13.474" v="415" actId="14100"/>
          <ac:spMkLst>
            <pc:docMk/>
            <pc:sldMk cId="120508528" sldId="266"/>
            <ac:spMk id="13" creationId="{8481F1FF-0341-A282-DEB2-2460B2EEAFDA}"/>
          </ac:spMkLst>
        </pc:spChg>
        <pc:spChg chg="mod">
          <ac:chgData name="Metin TUNCER" userId="03256736-eb25-4d8d-8673-b034ef512ca8" providerId="ADAL" clId="{A6E71C83-AC00-4686-A999-B652CB9D0726}" dt="2026-07-13T21:20:13.474" v="415" actId="14100"/>
          <ac:spMkLst>
            <pc:docMk/>
            <pc:sldMk cId="120508528" sldId="266"/>
            <ac:spMk id="15" creationId="{493BE99D-F36C-9A82-4EBB-EE4712BBE38F}"/>
          </ac:spMkLst>
        </pc:spChg>
        <pc:spChg chg="mod">
          <ac:chgData name="Metin TUNCER" userId="03256736-eb25-4d8d-8673-b034ef512ca8" providerId="ADAL" clId="{A6E71C83-AC00-4686-A999-B652CB9D0726}" dt="2026-07-13T21:20:13.474" v="415" actId="14100"/>
          <ac:spMkLst>
            <pc:docMk/>
            <pc:sldMk cId="120508528" sldId="266"/>
            <ac:spMk id="17" creationId="{4977AE42-A4C1-04D6-673D-C4C0FF80584B}"/>
          </ac:spMkLst>
        </pc:spChg>
        <pc:spChg chg="mod">
          <ac:chgData name="Metin TUNCER" userId="03256736-eb25-4d8d-8673-b034ef512ca8" providerId="ADAL" clId="{A6E71C83-AC00-4686-A999-B652CB9D0726}" dt="2026-07-13T21:20:13.474" v="415" actId="14100"/>
          <ac:spMkLst>
            <pc:docMk/>
            <pc:sldMk cId="120508528" sldId="266"/>
            <ac:spMk id="19" creationId="{B747D12F-6BB9-FBD4-0F07-24AB61A3C42D}"/>
          </ac:spMkLst>
        </pc:spChg>
        <pc:spChg chg="add mod">
          <ac:chgData name="Metin TUNCER" userId="03256736-eb25-4d8d-8673-b034ef512ca8" providerId="ADAL" clId="{A6E71C83-AC00-4686-A999-B652CB9D0726}" dt="2026-07-13T21:20:32.172" v="418" actId="403"/>
          <ac:spMkLst>
            <pc:docMk/>
            <pc:sldMk cId="120508528" sldId="266"/>
            <ac:spMk id="21" creationId="{5A167148-5C42-8F2A-6BB7-D6AC3F8F020B}"/>
          </ac:spMkLst>
        </pc:spChg>
        <pc:spChg chg="mod">
          <ac:chgData name="Metin TUNCER" userId="03256736-eb25-4d8d-8673-b034ef512ca8" providerId="ADAL" clId="{A6E71C83-AC00-4686-A999-B652CB9D0726}" dt="2026-07-13T21:20:13.474" v="415" actId="14100"/>
          <ac:spMkLst>
            <pc:docMk/>
            <pc:sldMk cId="120508528" sldId="266"/>
            <ac:spMk id="23" creationId="{E68AB0D9-E5E5-016F-43F3-1D45E6878C62}"/>
          </ac:spMkLst>
        </pc:spChg>
        <pc:spChg chg="mod">
          <ac:chgData name="Metin TUNCER" userId="03256736-eb25-4d8d-8673-b034ef512ca8" providerId="ADAL" clId="{A6E71C83-AC00-4686-A999-B652CB9D0726}" dt="2026-07-13T21:35:49.876" v="592" actId="14100"/>
          <ac:spMkLst>
            <pc:docMk/>
            <pc:sldMk cId="120508528" sldId="266"/>
            <ac:spMk id="25" creationId="{8D9CBA3A-3907-4792-9D41-41C155C36440}"/>
          </ac:spMkLst>
        </pc:spChg>
        <pc:spChg chg="mod">
          <ac:chgData name="Metin TUNCER" userId="03256736-eb25-4d8d-8673-b034ef512ca8" providerId="ADAL" clId="{A6E71C83-AC00-4686-A999-B652CB9D0726}" dt="2026-07-13T21:20:13.474" v="415" actId="14100"/>
          <ac:spMkLst>
            <pc:docMk/>
            <pc:sldMk cId="120508528" sldId="266"/>
            <ac:spMk id="27" creationId="{89BC21DC-698F-E98D-271E-22FF894A521B}"/>
          </ac:spMkLst>
        </pc:spChg>
        <pc:spChg chg="mod">
          <ac:chgData name="Metin TUNCER" userId="03256736-eb25-4d8d-8673-b034ef512ca8" providerId="ADAL" clId="{A6E71C83-AC00-4686-A999-B652CB9D0726}" dt="2026-07-13T21:43:34.828" v="823" actId="1037"/>
          <ac:spMkLst>
            <pc:docMk/>
            <pc:sldMk cId="120508528" sldId="266"/>
            <ac:spMk id="31" creationId="{0F4034C7-8D95-D5F0-4AE4-2E708672A888}"/>
          </ac:spMkLst>
        </pc:spChg>
        <pc:spChg chg="mod">
          <ac:chgData name="Metin TUNCER" userId="03256736-eb25-4d8d-8673-b034ef512ca8" providerId="ADAL" clId="{A6E71C83-AC00-4686-A999-B652CB9D0726}" dt="2026-07-13T21:41:20.822" v="724" actId="403"/>
          <ac:spMkLst>
            <pc:docMk/>
            <pc:sldMk cId="120508528" sldId="266"/>
            <ac:spMk id="33" creationId="{39239D73-8ED7-755E-E9C6-1DCEDE1DB650}"/>
          </ac:spMkLst>
        </pc:spChg>
        <pc:spChg chg="del">
          <ac:chgData name="Metin TUNCER" userId="03256736-eb25-4d8d-8673-b034ef512ca8" providerId="ADAL" clId="{A6E71C83-AC00-4686-A999-B652CB9D0726}" dt="2026-07-13T21:22:58.395" v="438" actId="478"/>
          <ac:spMkLst>
            <pc:docMk/>
            <pc:sldMk cId="120508528" sldId="266"/>
            <ac:spMk id="35" creationId="{109A5742-278C-EE6B-F0E5-94631A6C5731}"/>
          </ac:spMkLst>
        </pc:spChg>
        <pc:spChg chg="add mod">
          <ac:chgData name="Metin TUNCER" userId="03256736-eb25-4d8d-8673-b034ef512ca8" providerId="ADAL" clId="{A6E71C83-AC00-4686-A999-B652CB9D0726}" dt="2026-07-13T21:43:17.317" v="809" actId="1076"/>
          <ac:spMkLst>
            <pc:docMk/>
            <pc:sldMk cId="120508528" sldId="266"/>
            <ac:spMk id="39" creationId="{C001BD96-84D3-37F4-19B5-CF0D2AA5C96C}"/>
          </ac:spMkLst>
        </pc:spChg>
        <pc:spChg chg="add mod">
          <ac:chgData name="Metin TUNCER" userId="03256736-eb25-4d8d-8673-b034ef512ca8" providerId="ADAL" clId="{A6E71C83-AC00-4686-A999-B652CB9D0726}" dt="2026-07-13T21:43:17.317" v="809" actId="1076"/>
          <ac:spMkLst>
            <pc:docMk/>
            <pc:sldMk cId="120508528" sldId="266"/>
            <ac:spMk id="41" creationId="{F039F209-F000-E851-0509-2547E1864B63}"/>
          </ac:spMkLst>
        </pc:spChg>
        <pc:spChg chg="del mod">
          <ac:chgData name="Metin TUNCER" userId="03256736-eb25-4d8d-8673-b034ef512ca8" providerId="ADAL" clId="{A6E71C83-AC00-4686-A999-B652CB9D0726}" dt="2026-07-13T21:22:59.514" v="439" actId="478"/>
          <ac:spMkLst>
            <pc:docMk/>
            <pc:sldMk cId="120508528" sldId="266"/>
            <ac:spMk id="43" creationId="{9A0EC633-296A-3817-F094-B011ED8F33BC}"/>
          </ac:spMkLst>
        </pc:spChg>
        <pc:spChg chg="mod">
          <ac:chgData name="Metin TUNCER" userId="03256736-eb25-4d8d-8673-b034ef512ca8" providerId="ADAL" clId="{A6E71C83-AC00-4686-A999-B652CB9D0726}" dt="2026-07-13T21:42:53.372" v="808" actId="1035"/>
          <ac:spMkLst>
            <pc:docMk/>
            <pc:sldMk cId="120508528" sldId="266"/>
            <ac:spMk id="47" creationId="{7BA3037F-65CF-AC68-11B3-63CEBDA9934A}"/>
          </ac:spMkLst>
        </pc:spChg>
        <pc:spChg chg="mod">
          <ac:chgData name="Metin TUNCER" userId="03256736-eb25-4d8d-8673-b034ef512ca8" providerId="ADAL" clId="{A6E71C83-AC00-4686-A999-B652CB9D0726}" dt="2026-07-13T21:42:53.372" v="808" actId="1035"/>
          <ac:spMkLst>
            <pc:docMk/>
            <pc:sldMk cId="120508528" sldId="266"/>
            <ac:spMk id="49" creationId="{36396B00-3BE9-8D98-36F9-1F7DA68A6BBE}"/>
          </ac:spMkLst>
        </pc:spChg>
        <pc:spChg chg="del">
          <ac:chgData name="Metin TUNCER" userId="03256736-eb25-4d8d-8673-b034ef512ca8" providerId="ADAL" clId="{A6E71C83-AC00-4686-A999-B652CB9D0726}" dt="2026-07-13T21:23:00.786" v="440" actId="478"/>
          <ac:spMkLst>
            <pc:docMk/>
            <pc:sldMk cId="120508528" sldId="266"/>
            <ac:spMk id="51" creationId="{70016048-5A00-F939-501A-8A8986D95F4A}"/>
          </ac:spMkLst>
        </pc:spChg>
        <pc:spChg chg="mod">
          <ac:chgData name="Metin TUNCER" userId="03256736-eb25-4d8d-8673-b034ef512ca8" providerId="ADAL" clId="{A6E71C83-AC00-4686-A999-B652CB9D0726}" dt="2026-07-13T21:43:34.828" v="823" actId="1037"/>
          <ac:spMkLst>
            <pc:docMk/>
            <pc:sldMk cId="120508528" sldId="266"/>
            <ac:spMk id="55" creationId="{0B3A062E-DAA8-5EF7-DBFF-184DE5A6BF48}"/>
          </ac:spMkLst>
        </pc:spChg>
        <pc:spChg chg="mod">
          <ac:chgData name="Metin TUNCER" userId="03256736-eb25-4d8d-8673-b034ef512ca8" providerId="ADAL" clId="{A6E71C83-AC00-4686-A999-B652CB9D0726}" dt="2026-07-13T21:42:35.763" v="769" actId="1035"/>
          <ac:spMkLst>
            <pc:docMk/>
            <pc:sldMk cId="120508528" sldId="266"/>
            <ac:spMk id="57" creationId="{17149F21-A7B0-C5BB-A30D-BBFE0FB91368}"/>
          </ac:spMkLst>
        </pc:spChg>
        <pc:spChg chg="del mod">
          <ac:chgData name="Metin TUNCER" userId="03256736-eb25-4d8d-8673-b034ef512ca8" providerId="ADAL" clId="{A6E71C83-AC00-4686-A999-B652CB9D0726}" dt="2026-07-13T21:23:01.611" v="441" actId="478"/>
          <ac:spMkLst>
            <pc:docMk/>
            <pc:sldMk cId="120508528" sldId="266"/>
            <ac:spMk id="59" creationId="{1A912F7E-6A76-FEAB-675E-C4546F27265E}"/>
          </ac:spMkLst>
        </pc:spChg>
        <pc:spChg chg="add mod">
          <ac:chgData name="Metin TUNCER" userId="03256736-eb25-4d8d-8673-b034ef512ca8" providerId="ADAL" clId="{A6E71C83-AC00-4686-A999-B652CB9D0726}" dt="2026-07-13T21:37:07.856" v="606" actId="14100"/>
          <ac:spMkLst>
            <pc:docMk/>
            <pc:sldMk cId="120508528" sldId="266"/>
            <ac:spMk id="63" creationId="{2FDF0989-B8B0-B9C5-783A-EFB8ABDBEB19}"/>
          </ac:spMkLst>
        </pc:spChg>
        <pc:spChg chg="add mod">
          <ac:chgData name="Metin TUNCER" userId="03256736-eb25-4d8d-8673-b034ef512ca8" providerId="ADAL" clId="{A6E71C83-AC00-4686-A999-B652CB9D0726}" dt="2026-07-13T21:37:29.748" v="612" actId="1076"/>
          <ac:spMkLst>
            <pc:docMk/>
            <pc:sldMk cId="120508528" sldId="266"/>
            <ac:spMk id="65" creationId="{8916AB52-9B58-6B28-5C68-97FE6290D5A3}"/>
          </ac:spMkLst>
        </pc:spChg>
        <pc:spChg chg="add del mod">
          <ac:chgData name="Metin TUNCER" userId="03256736-eb25-4d8d-8673-b034ef512ca8" providerId="ADAL" clId="{A6E71C83-AC00-4686-A999-B652CB9D0726}" dt="2026-07-13T21:23:02.722" v="442" actId="478"/>
          <ac:spMkLst>
            <pc:docMk/>
            <pc:sldMk cId="120508528" sldId="266"/>
            <ac:spMk id="67" creationId="{6C44DEC4-264E-10FC-3A9F-CE43EFD08B4B}"/>
          </ac:spMkLst>
        </pc:spChg>
        <pc:spChg chg="mod">
          <ac:chgData name="Metin TUNCER" userId="03256736-eb25-4d8d-8673-b034ef512ca8" providerId="ADAL" clId="{A6E71C83-AC00-4686-A999-B652CB9D0726}" dt="2026-07-13T21:40:44.800" v="718" actId="1076"/>
          <ac:spMkLst>
            <pc:docMk/>
            <pc:sldMk cId="120508528" sldId="266"/>
            <ac:spMk id="71" creationId="{7C57AD31-E1C3-54A5-DB46-06241A25CED7}"/>
          </ac:spMkLst>
        </pc:spChg>
        <pc:spChg chg="mod">
          <ac:chgData name="Metin TUNCER" userId="03256736-eb25-4d8d-8673-b034ef512ca8" providerId="ADAL" clId="{A6E71C83-AC00-4686-A999-B652CB9D0726}" dt="2026-07-13T21:37:25.140" v="611" actId="14100"/>
          <ac:spMkLst>
            <pc:docMk/>
            <pc:sldMk cId="120508528" sldId="266"/>
            <ac:spMk id="73" creationId="{91FCD7BB-38EE-FB9D-C4DE-E10D09924DB2}"/>
          </ac:spMkLst>
        </pc:spChg>
        <pc:spChg chg="mod">
          <ac:chgData name="Metin TUNCER" userId="03256736-eb25-4d8d-8673-b034ef512ca8" providerId="ADAL" clId="{A6E71C83-AC00-4686-A999-B652CB9D0726}" dt="2026-07-13T21:20:13.474" v="415" actId="14100"/>
          <ac:spMkLst>
            <pc:docMk/>
            <pc:sldMk cId="120508528" sldId="266"/>
            <ac:spMk id="75" creationId="{4C802F34-0880-8EBF-D977-5CAD3611584A}"/>
          </ac:spMkLst>
        </pc:spChg>
        <pc:spChg chg="mod">
          <ac:chgData name="Metin TUNCER" userId="03256736-eb25-4d8d-8673-b034ef512ca8" providerId="ADAL" clId="{A6E71C83-AC00-4686-A999-B652CB9D0726}" dt="2026-07-13T21:36:33.404" v="596" actId="14100"/>
          <ac:spMkLst>
            <pc:docMk/>
            <pc:sldMk cId="120508528" sldId="266"/>
            <ac:spMk id="79" creationId="{0C4819DD-26B9-B3C5-EEC4-EF0EC433C9A4}"/>
          </ac:spMkLst>
        </pc:spChg>
        <pc:spChg chg="mod">
          <ac:chgData name="Metin TUNCER" userId="03256736-eb25-4d8d-8673-b034ef512ca8" providerId="ADAL" clId="{A6E71C83-AC00-4686-A999-B652CB9D0726}" dt="2026-07-13T21:36:38.423" v="597" actId="14100"/>
          <ac:spMkLst>
            <pc:docMk/>
            <pc:sldMk cId="120508528" sldId="266"/>
            <ac:spMk id="81" creationId="{EF071791-8A5E-1119-E8F1-2BCAA58635BD}"/>
          </ac:spMkLst>
        </pc:spChg>
        <pc:spChg chg="del mod">
          <ac:chgData name="Metin TUNCER" userId="03256736-eb25-4d8d-8673-b034ef512ca8" providerId="ADAL" clId="{A6E71C83-AC00-4686-A999-B652CB9D0726}" dt="2026-07-13T21:30:36.219" v="504" actId="478"/>
          <ac:spMkLst>
            <pc:docMk/>
            <pc:sldMk cId="120508528" sldId="266"/>
            <ac:spMk id="83" creationId="{A7A511A7-12AA-7E6E-316F-349AF9F07D54}"/>
          </ac:spMkLst>
        </pc:spChg>
        <pc:spChg chg="mod">
          <ac:chgData name="Metin TUNCER" userId="03256736-eb25-4d8d-8673-b034ef512ca8" providerId="ADAL" clId="{A6E71C83-AC00-4686-A999-B652CB9D0726}" dt="2026-07-13T21:40:40.188" v="717" actId="1076"/>
          <ac:spMkLst>
            <pc:docMk/>
            <pc:sldMk cId="120508528" sldId="266"/>
            <ac:spMk id="87" creationId="{53852A59-7C6D-3114-A93C-88452A89C54D}"/>
          </ac:spMkLst>
        </pc:spChg>
        <pc:spChg chg="mod">
          <ac:chgData name="Metin TUNCER" userId="03256736-eb25-4d8d-8673-b034ef512ca8" providerId="ADAL" clId="{A6E71C83-AC00-4686-A999-B652CB9D0726}" dt="2026-07-13T21:40:57.572" v="721" actId="403"/>
          <ac:spMkLst>
            <pc:docMk/>
            <pc:sldMk cId="120508528" sldId="266"/>
            <ac:spMk id="89" creationId="{A82EE10B-77BE-3A37-FF7A-FA250919B8E5}"/>
          </ac:spMkLst>
        </pc:spChg>
        <pc:spChg chg="add del mod">
          <ac:chgData name="Metin TUNCER" userId="03256736-eb25-4d8d-8673-b034ef512ca8" providerId="ADAL" clId="{A6E71C83-AC00-4686-A999-B652CB9D0726}" dt="2026-07-13T21:30:32.930" v="503" actId="478"/>
          <ac:spMkLst>
            <pc:docMk/>
            <pc:sldMk cId="120508528" sldId="266"/>
            <ac:spMk id="91" creationId="{C543C09F-9DA4-8C68-CA3E-2810E4B5C84C}"/>
          </ac:spMkLst>
        </pc:spChg>
        <pc:spChg chg="mod">
          <ac:chgData name="Metin TUNCER" userId="03256736-eb25-4d8d-8673-b034ef512ca8" providerId="ADAL" clId="{A6E71C83-AC00-4686-A999-B652CB9D0726}" dt="2026-07-13T21:43:34.828" v="823" actId="1037"/>
          <ac:spMkLst>
            <pc:docMk/>
            <pc:sldMk cId="120508528" sldId="266"/>
            <ac:spMk id="95" creationId="{297B91C2-60B6-3B4E-2A32-047511DEB893}"/>
          </ac:spMkLst>
        </pc:spChg>
        <pc:spChg chg="mod">
          <ac:chgData name="Metin TUNCER" userId="03256736-eb25-4d8d-8673-b034ef512ca8" providerId="ADAL" clId="{A6E71C83-AC00-4686-A999-B652CB9D0726}" dt="2026-07-13T21:41:20.822" v="724" actId="403"/>
          <ac:spMkLst>
            <pc:docMk/>
            <pc:sldMk cId="120508528" sldId="266"/>
            <ac:spMk id="97" creationId="{02217C2C-98A8-6020-F231-D07F7D95E2C4}"/>
          </ac:spMkLst>
        </pc:spChg>
        <pc:spChg chg="del mod">
          <ac:chgData name="Metin TUNCER" userId="03256736-eb25-4d8d-8673-b034ef512ca8" providerId="ADAL" clId="{A6E71C83-AC00-4686-A999-B652CB9D0726}" dt="2026-07-13T21:30:31.875" v="502" actId="478"/>
          <ac:spMkLst>
            <pc:docMk/>
            <pc:sldMk cId="120508528" sldId="266"/>
            <ac:spMk id="99" creationId="{691DA50A-788A-0710-8E20-0E8CDDFDCC00}"/>
          </ac:spMkLst>
        </pc:spChg>
        <pc:spChg chg="mod">
          <ac:chgData name="Metin TUNCER" userId="03256736-eb25-4d8d-8673-b034ef512ca8" providerId="ADAL" clId="{A6E71C83-AC00-4686-A999-B652CB9D0726}" dt="2026-07-13T21:43:34.828" v="823" actId="1037"/>
          <ac:spMkLst>
            <pc:docMk/>
            <pc:sldMk cId="120508528" sldId="266"/>
            <ac:spMk id="103" creationId="{3DF5DCF2-C78F-9D02-FBA5-073419FCAF99}"/>
          </ac:spMkLst>
        </pc:spChg>
        <pc:spChg chg="add del mod">
          <ac:chgData name="Metin TUNCER" userId="03256736-eb25-4d8d-8673-b034ef512ca8" providerId="ADAL" clId="{A6E71C83-AC00-4686-A999-B652CB9D0726}" dt="2026-07-13T21:41:20.822" v="724" actId="403"/>
          <ac:spMkLst>
            <pc:docMk/>
            <pc:sldMk cId="120508528" sldId="266"/>
            <ac:spMk id="105" creationId="{2AFB6738-B275-FA7E-E918-EE94687BF5ED}"/>
          </ac:spMkLst>
        </pc:spChg>
        <pc:spChg chg="del mod">
          <ac:chgData name="Metin TUNCER" userId="03256736-eb25-4d8d-8673-b034ef512ca8" providerId="ADAL" clId="{A6E71C83-AC00-4686-A999-B652CB9D0726}" dt="2026-07-13T21:30:24.282" v="499" actId="478"/>
          <ac:spMkLst>
            <pc:docMk/>
            <pc:sldMk cId="120508528" sldId="266"/>
            <ac:spMk id="107" creationId="{83F4AAFC-8AC8-0661-D34D-E827AB52F6ED}"/>
          </ac:spMkLst>
        </pc:spChg>
        <pc:spChg chg="mod">
          <ac:chgData name="Metin TUNCER" userId="03256736-eb25-4d8d-8673-b034ef512ca8" providerId="ADAL" clId="{A6E71C83-AC00-4686-A999-B652CB9D0726}" dt="2026-07-13T21:43:34.828" v="823" actId="1037"/>
          <ac:spMkLst>
            <pc:docMk/>
            <pc:sldMk cId="120508528" sldId="266"/>
            <ac:spMk id="111" creationId="{640203BC-8D0B-3CE9-94F4-B700BBA27538}"/>
          </ac:spMkLst>
        </pc:spChg>
        <pc:spChg chg="mod">
          <ac:chgData name="Metin TUNCER" userId="03256736-eb25-4d8d-8673-b034ef512ca8" providerId="ADAL" clId="{A6E71C83-AC00-4686-A999-B652CB9D0726}" dt="2026-07-13T21:41:20.822" v="724" actId="403"/>
          <ac:spMkLst>
            <pc:docMk/>
            <pc:sldMk cId="120508528" sldId="266"/>
            <ac:spMk id="113" creationId="{FBACC643-6244-218B-0A5B-DE6468560C48}"/>
          </ac:spMkLst>
        </pc:spChg>
        <pc:spChg chg="add del mod">
          <ac:chgData name="Metin TUNCER" userId="03256736-eb25-4d8d-8673-b034ef512ca8" providerId="ADAL" clId="{A6E71C83-AC00-4686-A999-B652CB9D0726}" dt="2026-07-13T21:30:23.442" v="498" actId="478"/>
          <ac:spMkLst>
            <pc:docMk/>
            <pc:sldMk cId="120508528" sldId="266"/>
            <ac:spMk id="115" creationId="{B5D96ABA-8B86-ACA6-22A3-A732369ADD71}"/>
          </ac:spMkLst>
        </pc:spChg>
        <pc:spChg chg="mod">
          <ac:chgData name="Metin TUNCER" userId="03256736-eb25-4d8d-8673-b034ef512ca8" providerId="ADAL" clId="{A6E71C83-AC00-4686-A999-B652CB9D0726}" dt="2026-07-13T21:43:34.828" v="823" actId="1037"/>
          <ac:spMkLst>
            <pc:docMk/>
            <pc:sldMk cId="120508528" sldId="266"/>
            <ac:spMk id="119" creationId="{66D9E0D9-848A-F2AC-79F7-BC8090AC5787}"/>
          </ac:spMkLst>
        </pc:spChg>
        <pc:spChg chg="mod">
          <ac:chgData name="Metin TUNCER" userId="03256736-eb25-4d8d-8673-b034ef512ca8" providerId="ADAL" clId="{A6E71C83-AC00-4686-A999-B652CB9D0726}" dt="2026-07-13T21:41:46.446" v="759" actId="14100"/>
          <ac:spMkLst>
            <pc:docMk/>
            <pc:sldMk cId="120508528" sldId="266"/>
            <ac:spMk id="121" creationId="{68FC3589-8D9E-DA0D-EA84-FAED6EAB99CA}"/>
          </ac:spMkLst>
        </pc:spChg>
        <pc:spChg chg="mod">
          <ac:chgData name="Metin TUNCER" userId="03256736-eb25-4d8d-8673-b034ef512ca8" providerId="ADAL" clId="{A6E71C83-AC00-4686-A999-B652CB9D0726}" dt="2026-07-13T21:41:56.468" v="761" actId="1076"/>
          <ac:spMkLst>
            <pc:docMk/>
            <pc:sldMk cId="120508528" sldId="266"/>
            <ac:spMk id="123" creationId="{BACAD4EC-9E77-E931-A1F0-A44A58809D21}"/>
          </ac:spMkLst>
        </pc:spChg>
        <pc:spChg chg="add mod">
          <ac:chgData name="Metin TUNCER" userId="03256736-eb25-4d8d-8673-b034ef512ca8" providerId="ADAL" clId="{A6E71C83-AC00-4686-A999-B652CB9D0726}" dt="2026-07-13T21:36:15.733" v="594" actId="1076"/>
          <ac:spMkLst>
            <pc:docMk/>
            <pc:sldMk cId="120508528" sldId="266"/>
            <ac:spMk id="124" creationId="{5E9A4996-695F-809C-C074-B8719733339D}"/>
          </ac:spMkLst>
        </pc:spChg>
        <pc:spChg chg="add mod">
          <ac:chgData name="Metin TUNCER" userId="03256736-eb25-4d8d-8673-b034ef512ca8" providerId="ADAL" clId="{A6E71C83-AC00-4686-A999-B652CB9D0726}" dt="2026-07-13T21:35:46.028" v="591" actId="14100"/>
          <ac:spMkLst>
            <pc:docMk/>
            <pc:sldMk cId="120508528" sldId="266"/>
            <ac:spMk id="126" creationId="{E2660723-5A9D-7FEE-C878-AD261F814F2A}"/>
          </ac:spMkLst>
        </pc:spChg>
        <pc:spChg chg="add mod">
          <ac:chgData name="Metin TUNCER" userId="03256736-eb25-4d8d-8673-b034ef512ca8" providerId="ADAL" clId="{A6E71C83-AC00-4686-A999-B652CB9D0726}" dt="2026-07-13T21:39:58.756" v="672" actId="1076"/>
          <ac:spMkLst>
            <pc:docMk/>
            <pc:sldMk cId="120508528" sldId="266"/>
            <ac:spMk id="128" creationId="{9E14E431-C853-0BB6-AF72-70AC5824C6DC}"/>
          </ac:spMkLst>
        </pc:spChg>
        <pc:spChg chg="add mod">
          <ac:chgData name="Metin TUNCER" userId="03256736-eb25-4d8d-8673-b034ef512ca8" providerId="ADAL" clId="{A6E71C83-AC00-4686-A999-B652CB9D0726}" dt="2026-07-13T21:33:34.043" v="530" actId="1076"/>
          <ac:spMkLst>
            <pc:docMk/>
            <pc:sldMk cId="120508528" sldId="266"/>
            <ac:spMk id="130" creationId="{90FBE3AA-8F14-03AE-9DD9-F8E4EBAD72C3}"/>
          </ac:spMkLst>
        </pc:spChg>
        <pc:spChg chg="add mod">
          <ac:chgData name="Metin TUNCER" userId="03256736-eb25-4d8d-8673-b034ef512ca8" providerId="ADAL" clId="{A6E71C83-AC00-4686-A999-B652CB9D0726}" dt="2026-07-13T21:34:06.603" v="543" actId="1036"/>
          <ac:spMkLst>
            <pc:docMk/>
            <pc:sldMk cId="120508528" sldId="266"/>
            <ac:spMk id="132" creationId="{FF69ABE3-A8AC-9111-8520-0A2699045821}"/>
          </ac:spMkLst>
        </pc:spChg>
        <pc:spChg chg="add mod">
          <ac:chgData name="Metin TUNCER" userId="03256736-eb25-4d8d-8673-b034ef512ca8" providerId="ADAL" clId="{A6E71C83-AC00-4686-A999-B652CB9D0726}" dt="2026-07-13T21:35:33.844" v="588" actId="14100"/>
          <ac:spMkLst>
            <pc:docMk/>
            <pc:sldMk cId="120508528" sldId="266"/>
            <ac:spMk id="134" creationId="{7276DD2B-47BA-E3A4-8677-9FB7978844B3}"/>
          </ac:spMkLst>
        </pc:spChg>
        <pc:picChg chg="mod">
          <ac:chgData name="Metin TUNCER" userId="03256736-eb25-4d8d-8673-b034ef512ca8" providerId="ADAL" clId="{A6E71C83-AC00-4686-A999-B652CB9D0726}" dt="2026-07-13T21:38:16.980" v="619" actId="1076"/>
          <ac:picMkLst>
            <pc:docMk/>
            <pc:sldMk cId="120508528" sldId="266"/>
            <ac:picMk id="29" creationId="{32EC74B3-219C-F6FE-9210-8FB5FF539656}"/>
          </ac:picMkLst>
        </pc:picChg>
        <pc:picChg chg="mod">
          <ac:chgData name="Metin TUNCER" userId="03256736-eb25-4d8d-8673-b034ef512ca8" providerId="ADAL" clId="{A6E71C83-AC00-4686-A999-B652CB9D0726}" dt="2026-07-13T21:43:17.317" v="809" actId="1076"/>
          <ac:picMkLst>
            <pc:docMk/>
            <pc:sldMk cId="120508528" sldId="266"/>
            <ac:picMk id="37" creationId="{BF713DB3-CF05-00AB-9E99-CF2522933A79}"/>
          </ac:picMkLst>
        </pc:picChg>
        <pc:picChg chg="mod">
          <ac:chgData name="Metin TUNCER" userId="03256736-eb25-4d8d-8673-b034ef512ca8" providerId="ADAL" clId="{A6E71C83-AC00-4686-A999-B652CB9D0726}" dt="2026-07-13T21:42:53.372" v="808" actId="1035"/>
          <ac:picMkLst>
            <pc:docMk/>
            <pc:sldMk cId="120508528" sldId="266"/>
            <ac:picMk id="45" creationId="{A8F60764-0410-BFB4-C3BE-030D058C2B3A}"/>
          </ac:picMkLst>
        </pc:picChg>
        <pc:picChg chg="mod">
          <ac:chgData name="Metin TUNCER" userId="03256736-eb25-4d8d-8673-b034ef512ca8" providerId="ADAL" clId="{A6E71C83-AC00-4686-A999-B652CB9D0726}" dt="2026-07-13T21:42:17.657" v="762" actId="1076"/>
          <ac:picMkLst>
            <pc:docMk/>
            <pc:sldMk cId="120508528" sldId="266"/>
            <ac:picMk id="53" creationId="{546CFDED-FB74-4F00-65C1-507D6318D7D5}"/>
          </ac:picMkLst>
        </pc:picChg>
        <pc:picChg chg="mod">
          <ac:chgData name="Metin TUNCER" userId="03256736-eb25-4d8d-8673-b034ef512ca8" providerId="ADAL" clId="{A6E71C83-AC00-4686-A999-B652CB9D0726}" dt="2026-07-13T21:37:57.302" v="617" actId="1076"/>
          <ac:picMkLst>
            <pc:docMk/>
            <pc:sldMk cId="120508528" sldId="266"/>
            <ac:picMk id="61" creationId="{D5C65379-9B59-BAFE-6DAC-EED96FC1F4B4}"/>
          </ac:picMkLst>
        </pc:picChg>
        <pc:picChg chg="mod">
          <ac:chgData name="Metin TUNCER" userId="03256736-eb25-4d8d-8673-b034ef512ca8" providerId="ADAL" clId="{A6E71C83-AC00-4686-A999-B652CB9D0726}" dt="2026-07-13T21:37:59.734" v="618" actId="1076"/>
          <ac:picMkLst>
            <pc:docMk/>
            <pc:sldMk cId="120508528" sldId="266"/>
            <ac:picMk id="69" creationId="{70CB481D-6D6A-FA51-28E5-2DBE09339888}"/>
          </ac:picMkLst>
        </pc:picChg>
        <pc:picChg chg="mod">
          <ac:chgData name="Metin TUNCER" userId="03256736-eb25-4d8d-8673-b034ef512ca8" providerId="ADAL" clId="{A6E71C83-AC00-4686-A999-B652CB9D0726}" dt="2026-07-13T21:36:24.935" v="595" actId="1076"/>
          <ac:picMkLst>
            <pc:docMk/>
            <pc:sldMk cId="120508528" sldId="266"/>
            <ac:picMk id="77" creationId="{A8BA9A72-6039-77F5-33D9-B100E74105CF}"/>
          </ac:picMkLst>
        </pc:picChg>
        <pc:picChg chg="mod">
          <ac:chgData name="Metin TUNCER" userId="03256736-eb25-4d8d-8673-b034ef512ca8" providerId="ADAL" clId="{A6E71C83-AC00-4686-A999-B652CB9D0726}" dt="2026-07-13T21:40:17.643" v="674" actId="1076"/>
          <ac:picMkLst>
            <pc:docMk/>
            <pc:sldMk cId="120508528" sldId="266"/>
            <ac:picMk id="85" creationId="{7E1F2E36-741F-8B75-A336-D49ADEA71E53}"/>
          </ac:picMkLst>
        </pc:picChg>
        <pc:picChg chg="mod">
          <ac:chgData name="Metin TUNCER" userId="03256736-eb25-4d8d-8673-b034ef512ca8" providerId="ADAL" clId="{A6E71C83-AC00-4686-A999-B652CB9D0726}" dt="2026-07-13T21:38:52.604" v="653" actId="1036"/>
          <ac:picMkLst>
            <pc:docMk/>
            <pc:sldMk cId="120508528" sldId="266"/>
            <ac:picMk id="93" creationId="{BAB375B9-C93E-E8DD-0EBA-41361DC5726D}"/>
          </ac:picMkLst>
        </pc:picChg>
        <pc:picChg chg="mod">
          <ac:chgData name="Metin TUNCER" userId="03256736-eb25-4d8d-8673-b034ef512ca8" providerId="ADAL" clId="{A6E71C83-AC00-4686-A999-B652CB9D0726}" dt="2026-07-13T21:41:15.560" v="722" actId="1076"/>
          <ac:picMkLst>
            <pc:docMk/>
            <pc:sldMk cId="120508528" sldId="266"/>
            <ac:picMk id="101" creationId="{D84E61F9-A9CC-A34B-4BBC-7313FD9019B3}"/>
          </ac:picMkLst>
        </pc:picChg>
        <pc:picChg chg="mod">
          <ac:chgData name="Metin TUNCER" userId="03256736-eb25-4d8d-8673-b034ef512ca8" providerId="ADAL" clId="{A6E71C83-AC00-4686-A999-B652CB9D0726}" dt="2026-07-13T21:38:48.508" v="644" actId="1036"/>
          <ac:picMkLst>
            <pc:docMk/>
            <pc:sldMk cId="120508528" sldId="266"/>
            <ac:picMk id="109" creationId="{F115B11F-2317-647B-8BED-B065CD550A44}"/>
          </ac:picMkLst>
        </pc:picChg>
        <pc:picChg chg="mod">
          <ac:chgData name="Metin TUNCER" userId="03256736-eb25-4d8d-8673-b034ef512ca8" providerId="ADAL" clId="{A6E71C83-AC00-4686-A999-B652CB9D0726}" dt="2026-07-13T21:41:37.228" v="758" actId="1036"/>
          <ac:picMkLst>
            <pc:docMk/>
            <pc:sldMk cId="120508528" sldId="266"/>
            <ac:picMk id="117" creationId="{83F01B14-DBEA-0371-67D4-E7CA153056B7}"/>
          </ac:picMkLst>
        </pc:picChg>
      </pc:sldChg>
      <pc:sldChg chg="addSp delSp modSp new mod">
        <pc:chgData name="Metin TUNCER" userId="03256736-eb25-4d8d-8673-b034ef512ca8" providerId="ADAL" clId="{A6E71C83-AC00-4686-A999-B652CB9D0726}" dt="2026-07-13T21:47:37.175" v="855" actId="404"/>
        <pc:sldMkLst>
          <pc:docMk/>
          <pc:sldMk cId="3710902069" sldId="267"/>
        </pc:sldMkLst>
        <pc:spChg chg="del">
          <ac:chgData name="Metin TUNCER" userId="03256736-eb25-4d8d-8673-b034ef512ca8" providerId="ADAL" clId="{A6E71C83-AC00-4686-A999-B652CB9D0726}" dt="2026-07-13T21:44:35.491" v="824" actId="478"/>
          <ac:spMkLst>
            <pc:docMk/>
            <pc:sldMk cId="3710902069" sldId="267"/>
            <ac:spMk id="2" creationId="{46D6EFDF-89D2-00F2-06F0-4173F0CEF9D1}"/>
          </ac:spMkLst>
        </pc:spChg>
        <pc:spChg chg="del">
          <ac:chgData name="Metin TUNCER" userId="03256736-eb25-4d8d-8673-b034ef512ca8" providerId="ADAL" clId="{A6E71C83-AC00-4686-A999-B652CB9D0726}" dt="2026-07-13T21:44:36.834" v="825" actId="478"/>
          <ac:spMkLst>
            <pc:docMk/>
            <pc:sldMk cId="3710902069" sldId="267"/>
            <ac:spMk id="3" creationId="{D95CA280-AFE1-62DB-2E29-2028B61CCC32}"/>
          </ac:spMkLst>
        </pc:spChg>
        <pc:spChg chg="add mod">
          <ac:chgData name="Metin TUNCER" userId="03256736-eb25-4d8d-8673-b034ef512ca8" providerId="ADAL" clId="{A6E71C83-AC00-4686-A999-B652CB9D0726}" dt="2026-07-13T21:45:49.570" v="836" actId="20577"/>
          <ac:spMkLst>
            <pc:docMk/>
            <pc:sldMk cId="3710902069" sldId="267"/>
            <ac:spMk id="7" creationId="{B029631B-ECA5-1862-0F24-85C678AF2477}"/>
          </ac:spMkLst>
        </pc:spChg>
        <pc:spChg chg="mod">
          <ac:chgData name="Metin TUNCER" userId="03256736-eb25-4d8d-8673-b034ef512ca8" providerId="ADAL" clId="{A6E71C83-AC00-4686-A999-B652CB9D0726}" dt="2026-07-13T21:45:28.815" v="833" actId="14100"/>
          <ac:spMkLst>
            <pc:docMk/>
            <pc:sldMk cId="3710902069" sldId="267"/>
            <ac:spMk id="9" creationId="{CD9E6BA7-7F38-7753-7943-73400BE2D1B6}"/>
          </ac:spMkLst>
        </pc:spChg>
        <pc:spChg chg="add del mod">
          <ac:chgData name="Metin TUNCER" userId="03256736-eb25-4d8d-8673-b034ef512ca8" providerId="ADAL" clId="{A6E71C83-AC00-4686-A999-B652CB9D0726}" dt="2026-07-13T21:46:07.994" v="837" actId="478"/>
          <ac:spMkLst>
            <pc:docMk/>
            <pc:sldMk cId="3710902069" sldId="267"/>
            <ac:spMk id="17" creationId="{DFCE186F-159D-39D0-D328-98CDF2B2ADF0}"/>
          </ac:spMkLst>
        </pc:spChg>
        <pc:spChg chg="add del mod">
          <ac:chgData name="Metin TUNCER" userId="03256736-eb25-4d8d-8673-b034ef512ca8" providerId="ADAL" clId="{A6E71C83-AC00-4686-A999-B652CB9D0726}" dt="2026-07-13T21:46:07.994" v="837" actId="478"/>
          <ac:spMkLst>
            <pc:docMk/>
            <pc:sldMk cId="3710902069" sldId="267"/>
            <ac:spMk id="21" creationId="{82AA8CCB-2699-018B-ACA1-957F1CB744A3}"/>
          </ac:spMkLst>
        </pc:spChg>
        <pc:spChg chg="add del mod">
          <ac:chgData name="Metin TUNCER" userId="03256736-eb25-4d8d-8673-b034ef512ca8" providerId="ADAL" clId="{A6E71C83-AC00-4686-A999-B652CB9D0726}" dt="2026-07-13T21:46:07.994" v="837" actId="478"/>
          <ac:spMkLst>
            <pc:docMk/>
            <pc:sldMk cId="3710902069" sldId="267"/>
            <ac:spMk id="25" creationId="{F08EA599-1E8D-8668-B803-116869CDCF18}"/>
          </ac:spMkLst>
        </pc:spChg>
        <pc:spChg chg="add del mod">
          <ac:chgData name="Metin TUNCER" userId="03256736-eb25-4d8d-8673-b034ef512ca8" providerId="ADAL" clId="{A6E71C83-AC00-4686-A999-B652CB9D0726}" dt="2026-07-13T21:46:07.994" v="837" actId="478"/>
          <ac:spMkLst>
            <pc:docMk/>
            <pc:sldMk cId="3710902069" sldId="267"/>
            <ac:spMk id="35" creationId="{49599DB2-68C7-56E9-39CE-1FC7E3A2C4BC}"/>
          </ac:spMkLst>
        </pc:spChg>
        <pc:spChg chg="del mod">
          <ac:chgData name="Metin TUNCER" userId="03256736-eb25-4d8d-8673-b034ef512ca8" providerId="ADAL" clId="{A6E71C83-AC00-4686-A999-B652CB9D0726}" dt="2026-07-13T21:46:07.994" v="837" actId="478"/>
          <ac:spMkLst>
            <pc:docMk/>
            <pc:sldMk cId="3710902069" sldId="267"/>
            <ac:spMk id="37" creationId="{C02B8793-A618-1393-8069-76A4A3F070EF}"/>
          </ac:spMkLst>
        </pc:spChg>
        <pc:spChg chg="add del mod">
          <ac:chgData name="Metin TUNCER" userId="03256736-eb25-4d8d-8673-b034ef512ca8" providerId="ADAL" clId="{A6E71C83-AC00-4686-A999-B652CB9D0726}" dt="2026-07-13T21:46:07.994" v="837" actId="478"/>
          <ac:spMkLst>
            <pc:docMk/>
            <pc:sldMk cId="3710902069" sldId="267"/>
            <ac:spMk id="41" creationId="{92523FD8-7E28-663A-E19A-8F1CB2E2A843}"/>
          </ac:spMkLst>
        </pc:spChg>
        <pc:spChg chg="add del mod">
          <ac:chgData name="Metin TUNCER" userId="03256736-eb25-4d8d-8673-b034ef512ca8" providerId="ADAL" clId="{A6E71C83-AC00-4686-A999-B652CB9D0726}" dt="2026-07-13T21:46:07.994" v="837" actId="478"/>
          <ac:spMkLst>
            <pc:docMk/>
            <pc:sldMk cId="3710902069" sldId="267"/>
            <ac:spMk id="45" creationId="{F5CCDF48-1460-E8E9-2C41-B37D09D219A1}"/>
          </ac:spMkLst>
        </pc:spChg>
        <pc:spChg chg="add del mod">
          <ac:chgData name="Metin TUNCER" userId="03256736-eb25-4d8d-8673-b034ef512ca8" providerId="ADAL" clId="{A6E71C83-AC00-4686-A999-B652CB9D0726}" dt="2026-07-13T21:46:07.994" v="837" actId="478"/>
          <ac:spMkLst>
            <pc:docMk/>
            <pc:sldMk cId="3710902069" sldId="267"/>
            <ac:spMk id="53" creationId="{E643A47B-7F99-E5C6-988A-1BC867552C1F}"/>
          </ac:spMkLst>
        </pc:spChg>
        <pc:spChg chg="mod">
          <ac:chgData name="Metin TUNCER" userId="03256736-eb25-4d8d-8673-b034ef512ca8" providerId="ADAL" clId="{A6E71C83-AC00-4686-A999-B652CB9D0726}" dt="2026-07-13T21:45:28.815" v="833" actId="14100"/>
          <ac:spMkLst>
            <pc:docMk/>
            <pc:sldMk cId="3710902069" sldId="267"/>
            <ac:spMk id="63" creationId="{164522A7-FA53-B1B2-DCD6-09E0619B33EB}"/>
          </ac:spMkLst>
        </pc:spChg>
        <pc:spChg chg="mod">
          <ac:chgData name="Metin TUNCER" userId="03256736-eb25-4d8d-8673-b034ef512ca8" providerId="ADAL" clId="{A6E71C83-AC00-4686-A999-B652CB9D0726}" dt="2026-07-13T21:45:19.249" v="832" actId="1076"/>
          <ac:spMkLst>
            <pc:docMk/>
            <pc:sldMk cId="3710902069" sldId="267"/>
            <ac:spMk id="77" creationId="{B96EE668-A6A8-C0F8-EEC0-D0B812767247}"/>
          </ac:spMkLst>
        </pc:spChg>
        <pc:spChg chg="mod">
          <ac:chgData name="Metin TUNCER" userId="03256736-eb25-4d8d-8673-b034ef512ca8" providerId="ADAL" clId="{A6E71C83-AC00-4686-A999-B652CB9D0726}" dt="2026-07-13T21:45:19.249" v="832" actId="1076"/>
          <ac:spMkLst>
            <pc:docMk/>
            <pc:sldMk cId="3710902069" sldId="267"/>
            <ac:spMk id="79" creationId="{505594C6-ADE0-26CB-3179-7077EB1A8FCF}"/>
          </ac:spMkLst>
        </pc:spChg>
        <pc:spChg chg="mod">
          <ac:chgData name="Metin TUNCER" userId="03256736-eb25-4d8d-8673-b034ef512ca8" providerId="ADAL" clId="{A6E71C83-AC00-4686-A999-B652CB9D0726}" dt="2026-07-13T21:45:19.249" v="832" actId="1076"/>
          <ac:spMkLst>
            <pc:docMk/>
            <pc:sldMk cId="3710902069" sldId="267"/>
            <ac:spMk id="83" creationId="{00D155E0-B708-E3FB-A31C-4A5E95F05307}"/>
          </ac:spMkLst>
        </pc:spChg>
        <pc:spChg chg="mod">
          <ac:chgData name="Metin TUNCER" userId="03256736-eb25-4d8d-8673-b034ef512ca8" providerId="ADAL" clId="{A6E71C83-AC00-4686-A999-B652CB9D0726}" dt="2026-07-13T21:45:19.249" v="832" actId="1076"/>
          <ac:spMkLst>
            <pc:docMk/>
            <pc:sldMk cId="3710902069" sldId="267"/>
            <ac:spMk id="85" creationId="{19460132-F447-F79D-B462-CA7594BD5E9E}"/>
          </ac:spMkLst>
        </pc:spChg>
        <pc:spChg chg="add del mod">
          <ac:chgData name="Metin TUNCER" userId="03256736-eb25-4d8d-8673-b034ef512ca8" providerId="ADAL" clId="{A6E71C83-AC00-4686-A999-B652CB9D0726}" dt="2026-07-13T21:46:07.994" v="837" actId="478"/>
          <ac:spMkLst>
            <pc:docMk/>
            <pc:sldMk cId="3710902069" sldId="267"/>
            <ac:spMk id="87" creationId="{5C421F2B-5F35-AED9-92D1-8DD57FBBFD60}"/>
          </ac:spMkLst>
        </pc:spChg>
        <pc:spChg chg="add del mod">
          <ac:chgData name="Metin TUNCER" userId="03256736-eb25-4d8d-8673-b034ef512ca8" providerId="ADAL" clId="{A6E71C83-AC00-4686-A999-B652CB9D0726}" dt="2026-07-13T21:46:07.994" v="837" actId="478"/>
          <ac:spMkLst>
            <pc:docMk/>
            <pc:sldMk cId="3710902069" sldId="267"/>
            <ac:spMk id="89" creationId="{6E6BA628-599A-1324-81D1-09D6B237E888}"/>
          </ac:spMkLst>
        </pc:spChg>
        <pc:spChg chg="add mod">
          <ac:chgData name="Metin TUNCER" userId="03256736-eb25-4d8d-8673-b034ef512ca8" providerId="ADAL" clId="{A6E71C83-AC00-4686-A999-B652CB9D0726}" dt="2026-07-13T21:47:18.640" v="848" actId="14100"/>
          <ac:spMkLst>
            <pc:docMk/>
            <pc:sldMk cId="3710902069" sldId="267"/>
            <ac:spMk id="97" creationId="{3E0974DE-4369-D1A9-4815-4809B8BF41A8}"/>
          </ac:spMkLst>
        </pc:spChg>
        <pc:spChg chg="add mod">
          <ac:chgData name="Metin TUNCER" userId="03256736-eb25-4d8d-8673-b034ef512ca8" providerId="ADAL" clId="{A6E71C83-AC00-4686-A999-B652CB9D0726}" dt="2026-07-13T21:46:46.046" v="844" actId="207"/>
          <ac:spMkLst>
            <pc:docMk/>
            <pc:sldMk cId="3710902069" sldId="267"/>
            <ac:spMk id="101" creationId="{3BCBEBD1-BE0C-2B6A-2026-E35B1BD86EDE}"/>
          </ac:spMkLst>
        </pc:spChg>
        <pc:spChg chg="mod">
          <ac:chgData name="Metin TUNCER" userId="03256736-eb25-4d8d-8673-b034ef512ca8" providerId="ADAL" clId="{A6E71C83-AC00-4686-A999-B652CB9D0726}" dt="2026-07-13T21:46:46.046" v="844" actId="207"/>
          <ac:spMkLst>
            <pc:docMk/>
            <pc:sldMk cId="3710902069" sldId="267"/>
            <ac:spMk id="103" creationId="{9833CB26-536A-4D49-5378-3A8164AA4C0F}"/>
          </ac:spMkLst>
        </pc:spChg>
        <pc:spChg chg="mod">
          <ac:chgData name="Metin TUNCER" userId="03256736-eb25-4d8d-8673-b034ef512ca8" providerId="ADAL" clId="{A6E71C83-AC00-4686-A999-B652CB9D0726}" dt="2026-07-13T21:46:46.046" v="844" actId="207"/>
          <ac:spMkLst>
            <pc:docMk/>
            <pc:sldMk cId="3710902069" sldId="267"/>
            <ac:spMk id="109" creationId="{EA4BEFCC-07CA-10B7-5415-D7F1038914EA}"/>
          </ac:spMkLst>
        </pc:spChg>
        <pc:spChg chg="add mod">
          <ac:chgData name="Metin TUNCER" userId="03256736-eb25-4d8d-8673-b034ef512ca8" providerId="ADAL" clId="{A6E71C83-AC00-4686-A999-B652CB9D0726}" dt="2026-07-13T21:46:28.438" v="842" actId="403"/>
          <ac:spMkLst>
            <pc:docMk/>
            <pc:sldMk cId="3710902069" sldId="267"/>
            <ac:spMk id="113" creationId="{869F5656-8A1D-CFC0-1FC0-33D7F76A68E3}"/>
          </ac:spMkLst>
        </pc:spChg>
        <pc:spChg chg="mod">
          <ac:chgData name="Metin TUNCER" userId="03256736-eb25-4d8d-8673-b034ef512ca8" providerId="ADAL" clId="{A6E71C83-AC00-4686-A999-B652CB9D0726}" dt="2026-07-13T21:47:12.529" v="847" actId="14100"/>
          <ac:spMkLst>
            <pc:docMk/>
            <pc:sldMk cId="3710902069" sldId="267"/>
            <ac:spMk id="117" creationId="{FE518EF9-155B-1E62-64E4-98FF1F645023}"/>
          </ac:spMkLst>
        </pc:spChg>
        <pc:spChg chg="add mod">
          <ac:chgData name="Metin TUNCER" userId="03256736-eb25-4d8d-8673-b034ef512ca8" providerId="ADAL" clId="{A6E71C83-AC00-4686-A999-B652CB9D0726}" dt="2026-07-13T21:46:46.046" v="844" actId="207"/>
          <ac:spMkLst>
            <pc:docMk/>
            <pc:sldMk cId="3710902069" sldId="267"/>
            <ac:spMk id="119" creationId="{FFD198BC-02C4-AD87-08EB-3864B7FAE0A5}"/>
          </ac:spMkLst>
        </pc:spChg>
        <pc:spChg chg="mod">
          <ac:chgData name="Metin TUNCER" userId="03256736-eb25-4d8d-8673-b034ef512ca8" providerId="ADAL" clId="{A6E71C83-AC00-4686-A999-B652CB9D0726}" dt="2026-07-13T21:46:46.046" v="844" actId="207"/>
          <ac:spMkLst>
            <pc:docMk/>
            <pc:sldMk cId="3710902069" sldId="267"/>
            <ac:spMk id="121" creationId="{9DC933FC-22C6-865B-46A3-FB0EE4198009}"/>
          </ac:spMkLst>
        </pc:spChg>
        <pc:spChg chg="mod">
          <ac:chgData name="Metin TUNCER" userId="03256736-eb25-4d8d-8673-b034ef512ca8" providerId="ADAL" clId="{A6E71C83-AC00-4686-A999-B652CB9D0726}" dt="2026-07-13T21:46:46.046" v="844" actId="207"/>
          <ac:spMkLst>
            <pc:docMk/>
            <pc:sldMk cId="3710902069" sldId="267"/>
            <ac:spMk id="127" creationId="{2F4A902C-3689-281F-8AE3-B6E18201203D}"/>
          </ac:spMkLst>
        </pc:spChg>
        <pc:spChg chg="mod">
          <ac:chgData name="Metin TUNCER" userId="03256736-eb25-4d8d-8673-b034ef512ca8" providerId="ADAL" clId="{A6E71C83-AC00-4686-A999-B652CB9D0726}" dt="2026-07-13T21:46:46.046" v="844" actId="207"/>
          <ac:spMkLst>
            <pc:docMk/>
            <pc:sldMk cId="3710902069" sldId="267"/>
            <ac:spMk id="133" creationId="{458F9819-6388-D217-DDF7-D397AD44A77A}"/>
          </ac:spMkLst>
        </pc:spChg>
        <pc:spChg chg="add mod">
          <ac:chgData name="Metin TUNCER" userId="03256736-eb25-4d8d-8673-b034ef512ca8" providerId="ADAL" clId="{A6E71C83-AC00-4686-A999-B652CB9D0726}" dt="2026-07-13T21:46:46.046" v="844" actId="207"/>
          <ac:spMkLst>
            <pc:docMk/>
            <pc:sldMk cId="3710902069" sldId="267"/>
            <ac:spMk id="137" creationId="{E5C5417C-E493-E3B3-0C2A-BE6C9036AB6B}"/>
          </ac:spMkLst>
        </pc:spChg>
        <pc:spChg chg="add mod">
          <ac:chgData name="Metin TUNCER" userId="03256736-eb25-4d8d-8673-b034ef512ca8" providerId="ADAL" clId="{A6E71C83-AC00-4686-A999-B652CB9D0726}" dt="2026-07-13T21:46:28.438" v="842" actId="403"/>
          <ac:spMkLst>
            <pc:docMk/>
            <pc:sldMk cId="3710902069" sldId="267"/>
            <ac:spMk id="139" creationId="{DB619C33-E672-B858-2025-328038FCB884}"/>
          </ac:spMkLst>
        </pc:spChg>
        <pc:spChg chg="add mod">
          <ac:chgData name="Metin TUNCER" userId="03256736-eb25-4d8d-8673-b034ef512ca8" providerId="ADAL" clId="{A6E71C83-AC00-4686-A999-B652CB9D0726}" dt="2026-07-13T21:47:06.868" v="846" actId="14100"/>
          <ac:spMkLst>
            <pc:docMk/>
            <pc:sldMk cId="3710902069" sldId="267"/>
            <ac:spMk id="145" creationId="{245AA6D8-9968-7F97-DF21-EFFDE2A582F1}"/>
          </ac:spMkLst>
        </pc:spChg>
        <pc:spChg chg="add mod">
          <ac:chgData name="Metin TUNCER" userId="03256736-eb25-4d8d-8673-b034ef512ca8" providerId="ADAL" clId="{A6E71C83-AC00-4686-A999-B652CB9D0726}" dt="2026-07-13T21:46:46.046" v="844" actId="207"/>
          <ac:spMkLst>
            <pc:docMk/>
            <pc:sldMk cId="3710902069" sldId="267"/>
            <ac:spMk id="155" creationId="{015A222E-535C-B0E3-3510-9DEB0F5E64BD}"/>
          </ac:spMkLst>
        </pc:spChg>
        <pc:spChg chg="mod">
          <ac:chgData name="Metin TUNCER" userId="03256736-eb25-4d8d-8673-b034ef512ca8" providerId="ADAL" clId="{A6E71C83-AC00-4686-A999-B652CB9D0726}" dt="2026-07-13T21:46:46.046" v="844" actId="207"/>
          <ac:spMkLst>
            <pc:docMk/>
            <pc:sldMk cId="3710902069" sldId="267"/>
            <ac:spMk id="157" creationId="{A4A509C9-A9BE-DE78-3E7D-1C4156CACB70}"/>
          </ac:spMkLst>
        </pc:spChg>
        <pc:spChg chg="mod">
          <ac:chgData name="Metin TUNCER" userId="03256736-eb25-4d8d-8673-b034ef512ca8" providerId="ADAL" clId="{A6E71C83-AC00-4686-A999-B652CB9D0726}" dt="2026-07-13T21:47:37.175" v="855" actId="404"/>
          <ac:spMkLst>
            <pc:docMk/>
            <pc:sldMk cId="3710902069" sldId="267"/>
            <ac:spMk id="159" creationId="{68901F02-FB84-BA98-E6DE-4845FCDF789D}"/>
          </ac:spMkLst>
        </pc:spChg>
        <pc:spChg chg="mod">
          <ac:chgData name="Metin TUNCER" userId="03256736-eb25-4d8d-8673-b034ef512ca8" providerId="ADAL" clId="{A6E71C83-AC00-4686-A999-B652CB9D0726}" dt="2026-07-13T21:47:37.175" v="855" actId="404"/>
          <ac:spMkLst>
            <pc:docMk/>
            <pc:sldMk cId="3710902069" sldId="267"/>
            <ac:spMk id="161" creationId="{7A0BAA85-6CEA-1AC9-D486-287FA057B727}"/>
          </ac:spMkLst>
        </pc:spChg>
        <pc:spChg chg="mod">
          <ac:chgData name="Metin TUNCER" userId="03256736-eb25-4d8d-8673-b034ef512ca8" providerId="ADAL" clId="{A6E71C83-AC00-4686-A999-B652CB9D0726}" dt="2026-07-13T21:47:37.175" v="855" actId="404"/>
          <ac:spMkLst>
            <pc:docMk/>
            <pc:sldMk cId="3710902069" sldId="267"/>
            <ac:spMk id="165" creationId="{C189472E-7F69-96B4-80CA-10BCD85164C0}"/>
          </ac:spMkLst>
        </pc:spChg>
        <pc:spChg chg="add mod">
          <ac:chgData name="Metin TUNCER" userId="03256736-eb25-4d8d-8673-b034ef512ca8" providerId="ADAL" clId="{A6E71C83-AC00-4686-A999-B652CB9D0726}" dt="2026-07-13T21:47:37.175" v="855" actId="404"/>
          <ac:spMkLst>
            <pc:docMk/>
            <pc:sldMk cId="3710902069" sldId="267"/>
            <ac:spMk id="167" creationId="{8C2A9E43-123C-0E31-EB7E-0E938F938C79}"/>
          </ac:spMkLst>
        </pc:spChg>
        <pc:spChg chg="add mod">
          <ac:chgData name="Metin TUNCER" userId="03256736-eb25-4d8d-8673-b034ef512ca8" providerId="ADAL" clId="{A6E71C83-AC00-4686-A999-B652CB9D0726}" dt="2026-07-13T21:47:37.175" v="855" actId="404"/>
          <ac:spMkLst>
            <pc:docMk/>
            <pc:sldMk cId="3710902069" sldId="267"/>
            <ac:spMk id="169" creationId="{5D9F5480-48A7-024C-6BAB-34A4D354939B}"/>
          </ac:spMkLst>
        </pc:spChg>
        <pc:spChg chg="mod">
          <ac:chgData name="Metin TUNCER" userId="03256736-eb25-4d8d-8673-b034ef512ca8" providerId="ADAL" clId="{A6E71C83-AC00-4686-A999-B652CB9D0726}" dt="2026-07-13T21:47:37.175" v="855" actId="404"/>
          <ac:spMkLst>
            <pc:docMk/>
            <pc:sldMk cId="3710902069" sldId="267"/>
            <ac:spMk id="171" creationId="{0D9142F0-E732-29F3-23A0-60730391A0C9}"/>
          </ac:spMkLst>
        </pc:spChg>
        <pc:picChg chg="mod">
          <ac:chgData name="Metin TUNCER" userId="03256736-eb25-4d8d-8673-b034ef512ca8" providerId="ADAL" clId="{A6E71C83-AC00-4686-A999-B652CB9D0726}" dt="2026-07-13T21:45:19.249" v="832" actId="1076"/>
          <ac:picMkLst>
            <pc:docMk/>
            <pc:sldMk cId="3710902069" sldId="267"/>
            <ac:picMk id="81" creationId="{78B3A84C-366F-2678-62EC-9AEC1496CB89}"/>
          </ac:picMkLst>
        </pc:picChg>
      </pc:sldChg>
      <pc:sldChg chg="addSp delSp modSp new mod">
        <pc:chgData name="Metin TUNCER" userId="03256736-eb25-4d8d-8673-b034ef512ca8" providerId="ADAL" clId="{A6E71C83-AC00-4686-A999-B652CB9D0726}" dt="2026-07-13T21:49:42.323" v="867" actId="2711"/>
        <pc:sldMkLst>
          <pc:docMk/>
          <pc:sldMk cId="3710704976" sldId="268"/>
        </pc:sldMkLst>
        <pc:spChg chg="del">
          <ac:chgData name="Metin TUNCER" userId="03256736-eb25-4d8d-8673-b034ef512ca8" providerId="ADAL" clId="{A6E71C83-AC00-4686-A999-B652CB9D0726}" dt="2026-07-13T21:48:55.321" v="861" actId="478"/>
          <ac:spMkLst>
            <pc:docMk/>
            <pc:sldMk cId="3710704976" sldId="268"/>
            <ac:spMk id="2" creationId="{B6B02E1A-73FA-EA5F-646D-0029E37DA06D}"/>
          </ac:spMkLst>
        </pc:spChg>
        <pc:spChg chg="del">
          <ac:chgData name="Metin TUNCER" userId="03256736-eb25-4d8d-8673-b034ef512ca8" providerId="ADAL" clId="{A6E71C83-AC00-4686-A999-B652CB9D0726}" dt="2026-07-13T21:48:54.307" v="860" actId="478"/>
          <ac:spMkLst>
            <pc:docMk/>
            <pc:sldMk cId="3710704976" sldId="268"/>
            <ac:spMk id="3" creationId="{DAFB86ED-A214-1612-B098-877B9D0165BB}"/>
          </ac:spMkLst>
        </pc:spChg>
        <pc:spChg chg="add mod">
          <ac:chgData name="Metin TUNCER" userId="03256736-eb25-4d8d-8673-b034ef512ca8" providerId="ADAL" clId="{A6E71C83-AC00-4686-A999-B652CB9D0726}" dt="2026-07-13T21:49:09.067" v="865" actId="403"/>
          <ac:spMkLst>
            <pc:docMk/>
            <pc:sldMk cId="3710704976" sldId="268"/>
            <ac:spMk id="11" creationId="{A545AA48-269D-182B-9392-7B04E6763745}"/>
          </ac:spMkLst>
        </pc:spChg>
        <pc:spChg chg="add mod">
          <ac:chgData name="Metin TUNCER" userId="03256736-eb25-4d8d-8673-b034ef512ca8" providerId="ADAL" clId="{A6E71C83-AC00-4686-A999-B652CB9D0726}" dt="2026-07-13T21:49:09.067" v="865" actId="403"/>
          <ac:spMkLst>
            <pc:docMk/>
            <pc:sldMk cId="3710704976" sldId="268"/>
            <ac:spMk id="13" creationId="{AF804EBA-62A4-FD15-D752-1CEA1AD52362}"/>
          </ac:spMkLst>
        </pc:spChg>
        <pc:spChg chg="add mod">
          <ac:chgData name="Metin TUNCER" userId="03256736-eb25-4d8d-8673-b034ef512ca8" providerId="ADAL" clId="{A6E71C83-AC00-4686-A999-B652CB9D0726}" dt="2026-07-13T21:49:09.067" v="865" actId="403"/>
          <ac:spMkLst>
            <pc:docMk/>
            <pc:sldMk cId="3710704976" sldId="268"/>
            <ac:spMk id="21" creationId="{AEE8C744-1873-A3F4-3917-1E7AA669E41B}"/>
          </ac:spMkLst>
        </pc:spChg>
        <pc:spChg chg="add mod">
          <ac:chgData name="Metin TUNCER" userId="03256736-eb25-4d8d-8673-b034ef512ca8" providerId="ADAL" clId="{A6E71C83-AC00-4686-A999-B652CB9D0726}" dt="2026-07-13T21:49:16.508" v="866" actId="403"/>
          <ac:spMkLst>
            <pc:docMk/>
            <pc:sldMk cId="3710704976" sldId="268"/>
            <ac:spMk id="27" creationId="{1C320576-6DF9-F4A1-0D11-52690CF4C515}"/>
          </ac:spMkLst>
        </pc:spChg>
        <pc:spChg chg="mod">
          <ac:chgData name="Metin TUNCER" userId="03256736-eb25-4d8d-8673-b034ef512ca8" providerId="ADAL" clId="{A6E71C83-AC00-4686-A999-B652CB9D0726}" dt="2026-07-13T21:49:16.508" v="866" actId="403"/>
          <ac:spMkLst>
            <pc:docMk/>
            <pc:sldMk cId="3710704976" sldId="268"/>
            <ac:spMk id="29" creationId="{016C2CEF-469C-9F85-9D52-9DA728A9C810}"/>
          </ac:spMkLst>
        </pc:spChg>
        <pc:spChg chg="add mod">
          <ac:chgData name="Metin TUNCER" userId="03256736-eb25-4d8d-8673-b034ef512ca8" providerId="ADAL" clId="{A6E71C83-AC00-4686-A999-B652CB9D0726}" dt="2026-07-13T21:49:16.508" v="866" actId="403"/>
          <ac:spMkLst>
            <pc:docMk/>
            <pc:sldMk cId="3710704976" sldId="268"/>
            <ac:spMk id="33" creationId="{FE295F11-296C-1624-71AF-1F326F61C7EA}"/>
          </ac:spMkLst>
        </pc:spChg>
        <pc:spChg chg="add mod">
          <ac:chgData name="Metin TUNCER" userId="03256736-eb25-4d8d-8673-b034ef512ca8" providerId="ADAL" clId="{A6E71C83-AC00-4686-A999-B652CB9D0726}" dt="2026-07-13T21:49:16.508" v="866" actId="403"/>
          <ac:spMkLst>
            <pc:docMk/>
            <pc:sldMk cId="3710704976" sldId="268"/>
            <ac:spMk id="37" creationId="{7A0E1B56-FE56-DB58-4106-6BF9D3CC9E34}"/>
          </ac:spMkLst>
        </pc:spChg>
        <pc:spChg chg="add mod">
          <ac:chgData name="Metin TUNCER" userId="03256736-eb25-4d8d-8673-b034ef512ca8" providerId="ADAL" clId="{A6E71C83-AC00-4686-A999-B652CB9D0726}" dt="2026-07-13T21:49:16.508" v="866" actId="403"/>
          <ac:spMkLst>
            <pc:docMk/>
            <pc:sldMk cId="3710704976" sldId="268"/>
            <ac:spMk id="39" creationId="{D4A61E47-413A-0348-5483-256FA2EBD720}"/>
          </ac:spMkLst>
        </pc:spChg>
        <pc:spChg chg="add mod">
          <ac:chgData name="Metin TUNCER" userId="03256736-eb25-4d8d-8673-b034ef512ca8" providerId="ADAL" clId="{A6E71C83-AC00-4686-A999-B652CB9D0726}" dt="2026-07-13T21:49:16.508" v="866" actId="403"/>
          <ac:spMkLst>
            <pc:docMk/>
            <pc:sldMk cId="3710704976" sldId="268"/>
            <ac:spMk id="43" creationId="{5724E65B-5E93-F478-D815-43598A0D6381}"/>
          </ac:spMkLst>
        </pc:spChg>
        <pc:spChg chg="mod">
          <ac:chgData name="Metin TUNCER" userId="03256736-eb25-4d8d-8673-b034ef512ca8" providerId="ADAL" clId="{A6E71C83-AC00-4686-A999-B652CB9D0726}" dt="2026-07-13T21:49:16.508" v="866" actId="403"/>
          <ac:spMkLst>
            <pc:docMk/>
            <pc:sldMk cId="3710704976" sldId="268"/>
            <ac:spMk id="55" creationId="{FD07325D-BC71-A357-E18E-EF04754A5359}"/>
          </ac:spMkLst>
        </pc:spChg>
        <pc:spChg chg="add mod">
          <ac:chgData name="Metin TUNCER" userId="03256736-eb25-4d8d-8673-b034ef512ca8" providerId="ADAL" clId="{A6E71C83-AC00-4686-A999-B652CB9D0726}" dt="2026-07-13T21:49:16.508" v="866" actId="403"/>
          <ac:spMkLst>
            <pc:docMk/>
            <pc:sldMk cId="3710704976" sldId="268"/>
            <ac:spMk id="61" creationId="{AA8DDEBF-8607-993A-9945-6D602355C1B4}"/>
          </ac:spMkLst>
        </pc:spChg>
        <pc:spChg chg="add mod">
          <ac:chgData name="Metin TUNCER" userId="03256736-eb25-4d8d-8673-b034ef512ca8" providerId="ADAL" clId="{A6E71C83-AC00-4686-A999-B652CB9D0726}" dt="2026-07-13T21:49:16.508" v="866" actId="403"/>
          <ac:spMkLst>
            <pc:docMk/>
            <pc:sldMk cId="3710704976" sldId="268"/>
            <ac:spMk id="69" creationId="{5BF541A2-D854-60F1-D019-4DBEC36DD806}"/>
          </ac:spMkLst>
        </pc:spChg>
        <pc:spChg chg="mod">
          <ac:chgData name="Metin TUNCER" userId="03256736-eb25-4d8d-8673-b034ef512ca8" providerId="ADAL" clId="{A6E71C83-AC00-4686-A999-B652CB9D0726}" dt="2026-07-13T21:49:16.508" v="866" actId="403"/>
          <ac:spMkLst>
            <pc:docMk/>
            <pc:sldMk cId="3710704976" sldId="268"/>
            <ac:spMk id="77" creationId="{D324861F-03EA-B2DB-BC90-7F58B2795343}"/>
          </ac:spMkLst>
        </pc:spChg>
        <pc:graphicFrameChg chg="modGraphic">
          <ac:chgData name="Metin TUNCER" userId="03256736-eb25-4d8d-8673-b034ef512ca8" providerId="ADAL" clId="{A6E71C83-AC00-4686-A999-B652CB9D0726}" dt="2026-07-13T21:49:42.323" v="867" actId="2711"/>
          <ac:graphicFrameMkLst>
            <pc:docMk/>
            <pc:sldMk cId="3710704976" sldId="268"/>
            <ac:graphicFrameMk id="79" creationId="{89EED2D0-C275-1F38-9118-08ADB25E60DF}"/>
          </ac:graphicFrameMkLst>
        </pc:graphicFrameChg>
      </pc:sldChg>
      <pc:sldChg chg="addSp delSp modSp new mod">
        <pc:chgData name="Metin TUNCER" userId="03256736-eb25-4d8d-8673-b034ef512ca8" providerId="ADAL" clId="{A6E71C83-AC00-4686-A999-B652CB9D0726}" dt="2026-07-13T21:51:33.162" v="875" actId="120"/>
        <pc:sldMkLst>
          <pc:docMk/>
          <pc:sldMk cId="77271711" sldId="269"/>
        </pc:sldMkLst>
        <pc:spChg chg="del">
          <ac:chgData name="Metin TUNCER" userId="03256736-eb25-4d8d-8673-b034ef512ca8" providerId="ADAL" clId="{A6E71C83-AC00-4686-A999-B652CB9D0726}" dt="2026-07-13T21:50:11.579" v="869" actId="478"/>
          <ac:spMkLst>
            <pc:docMk/>
            <pc:sldMk cId="77271711" sldId="269"/>
            <ac:spMk id="2" creationId="{1D89DF73-0B04-51B4-92E4-551CE798803A}"/>
          </ac:spMkLst>
        </pc:spChg>
        <pc:spChg chg="del">
          <ac:chgData name="Metin TUNCER" userId="03256736-eb25-4d8d-8673-b034ef512ca8" providerId="ADAL" clId="{A6E71C83-AC00-4686-A999-B652CB9D0726}" dt="2026-07-13T21:50:10.697" v="868" actId="478"/>
          <ac:spMkLst>
            <pc:docMk/>
            <pc:sldMk cId="77271711" sldId="269"/>
            <ac:spMk id="3" creationId="{C10F1097-2A58-A262-7CB9-9E2F77344E64}"/>
          </ac:spMkLst>
        </pc:spChg>
        <pc:spChg chg="add mod">
          <ac:chgData name="Metin TUNCER" userId="03256736-eb25-4d8d-8673-b034ef512ca8" providerId="ADAL" clId="{A6E71C83-AC00-4686-A999-B652CB9D0726}" dt="2026-07-13T21:51:05.240" v="873" actId="403"/>
          <ac:spMkLst>
            <pc:docMk/>
            <pc:sldMk cId="77271711" sldId="269"/>
            <ac:spMk id="5" creationId="{3A05278D-08CF-C122-D032-E66395298658}"/>
          </ac:spMkLst>
        </pc:spChg>
        <pc:spChg chg="add mod">
          <ac:chgData name="Metin TUNCER" userId="03256736-eb25-4d8d-8673-b034ef512ca8" providerId="ADAL" clId="{A6E71C83-AC00-4686-A999-B652CB9D0726}" dt="2026-07-13T21:51:05.240" v="873" actId="403"/>
          <ac:spMkLst>
            <pc:docMk/>
            <pc:sldMk cId="77271711" sldId="269"/>
            <ac:spMk id="7" creationId="{C02C7726-533A-9549-24B0-05B1BE49A5E2}"/>
          </ac:spMkLst>
        </pc:spChg>
        <pc:spChg chg="add mod">
          <ac:chgData name="Metin TUNCER" userId="03256736-eb25-4d8d-8673-b034ef512ca8" providerId="ADAL" clId="{A6E71C83-AC00-4686-A999-B652CB9D0726}" dt="2026-07-13T21:51:05.240" v="873" actId="403"/>
          <ac:spMkLst>
            <pc:docMk/>
            <pc:sldMk cId="77271711" sldId="269"/>
            <ac:spMk id="9" creationId="{FDCACD5C-500C-34C7-AD2C-97B59D9C558B}"/>
          </ac:spMkLst>
        </pc:spChg>
        <pc:spChg chg="add mod">
          <ac:chgData name="Metin TUNCER" userId="03256736-eb25-4d8d-8673-b034ef512ca8" providerId="ADAL" clId="{A6E71C83-AC00-4686-A999-B652CB9D0726}" dt="2026-07-13T21:51:33.162" v="875" actId="120"/>
          <ac:spMkLst>
            <pc:docMk/>
            <pc:sldMk cId="77271711" sldId="269"/>
            <ac:spMk id="11" creationId="{2A4F3E71-9396-CD7A-BB5A-3A36A54C1655}"/>
          </ac:spMkLst>
        </pc:spChg>
      </pc:sldChg>
      <pc:sldChg chg="addSp delSp modSp new mod">
        <pc:chgData name="Metin TUNCER" userId="03256736-eb25-4d8d-8673-b034ef512ca8" providerId="ADAL" clId="{A6E71C83-AC00-4686-A999-B652CB9D0726}" dt="2026-07-13T21:55:51.796" v="940" actId="14100"/>
        <pc:sldMkLst>
          <pc:docMk/>
          <pc:sldMk cId="2672866484" sldId="270"/>
        </pc:sldMkLst>
        <pc:spChg chg="del">
          <ac:chgData name="Metin TUNCER" userId="03256736-eb25-4d8d-8673-b034ef512ca8" providerId="ADAL" clId="{A6E71C83-AC00-4686-A999-B652CB9D0726}" dt="2026-07-13T21:52:30.225" v="877" actId="478"/>
          <ac:spMkLst>
            <pc:docMk/>
            <pc:sldMk cId="2672866484" sldId="270"/>
            <ac:spMk id="2" creationId="{F0EEB725-25A1-459D-80A1-E6ACD531DD57}"/>
          </ac:spMkLst>
        </pc:spChg>
        <pc:spChg chg="del">
          <ac:chgData name="Metin TUNCER" userId="03256736-eb25-4d8d-8673-b034ef512ca8" providerId="ADAL" clId="{A6E71C83-AC00-4686-A999-B652CB9D0726}" dt="2026-07-13T21:52:28.410" v="876" actId="478"/>
          <ac:spMkLst>
            <pc:docMk/>
            <pc:sldMk cId="2672866484" sldId="270"/>
            <ac:spMk id="3" creationId="{11FDE2B9-F370-23C0-47E5-C102285E7D1A}"/>
          </ac:spMkLst>
        </pc:spChg>
        <pc:spChg chg="add mod">
          <ac:chgData name="Metin TUNCER" userId="03256736-eb25-4d8d-8673-b034ef512ca8" providerId="ADAL" clId="{A6E71C83-AC00-4686-A999-B652CB9D0726}" dt="2026-07-13T21:52:42.029" v="882" actId="403"/>
          <ac:spMkLst>
            <pc:docMk/>
            <pc:sldMk cId="2672866484" sldId="270"/>
            <ac:spMk id="7" creationId="{78487DB6-B718-2A0C-AFFE-FF93E5764629}"/>
          </ac:spMkLst>
        </pc:spChg>
        <pc:spChg chg="add mod">
          <ac:chgData name="Metin TUNCER" userId="03256736-eb25-4d8d-8673-b034ef512ca8" providerId="ADAL" clId="{A6E71C83-AC00-4686-A999-B652CB9D0726}" dt="2026-07-13T21:52:42.029" v="882" actId="403"/>
          <ac:spMkLst>
            <pc:docMk/>
            <pc:sldMk cId="2672866484" sldId="270"/>
            <ac:spMk id="9" creationId="{CE740ADC-E909-154E-AB4F-86317B240533}"/>
          </ac:spMkLst>
        </pc:spChg>
        <pc:spChg chg="add mod">
          <ac:chgData name="Metin TUNCER" userId="03256736-eb25-4d8d-8673-b034ef512ca8" providerId="ADAL" clId="{A6E71C83-AC00-4686-A999-B652CB9D0726}" dt="2026-07-13T21:55:08.391" v="900" actId="207"/>
          <ac:spMkLst>
            <pc:docMk/>
            <pc:sldMk cId="2672866484" sldId="270"/>
            <ac:spMk id="11" creationId="{0E951176-8ABB-ED3F-CB34-D2A07B1FF79E}"/>
          </ac:spMkLst>
        </pc:spChg>
        <pc:spChg chg="add mod">
          <ac:chgData name="Metin TUNCER" userId="03256736-eb25-4d8d-8673-b034ef512ca8" providerId="ADAL" clId="{A6E71C83-AC00-4686-A999-B652CB9D0726}" dt="2026-07-13T21:55:51.796" v="940" actId="14100"/>
          <ac:spMkLst>
            <pc:docMk/>
            <pc:sldMk cId="2672866484" sldId="270"/>
            <ac:spMk id="17" creationId="{6F2F25F5-D7A0-0165-44BF-69423BEE43AD}"/>
          </ac:spMkLst>
        </pc:spChg>
        <pc:spChg chg="mod">
          <ac:chgData name="Metin TUNCER" userId="03256736-eb25-4d8d-8673-b034ef512ca8" providerId="ADAL" clId="{A6E71C83-AC00-4686-A999-B652CB9D0726}" dt="2026-07-13T21:55:08.391" v="900" actId="207"/>
          <ac:spMkLst>
            <pc:docMk/>
            <pc:sldMk cId="2672866484" sldId="270"/>
            <ac:spMk id="21" creationId="{30D4BDDB-682A-9FD4-2DAF-5F6112242BE5}"/>
          </ac:spMkLst>
        </pc:spChg>
        <pc:spChg chg="add mod">
          <ac:chgData name="Metin TUNCER" userId="03256736-eb25-4d8d-8673-b034ef512ca8" providerId="ADAL" clId="{A6E71C83-AC00-4686-A999-B652CB9D0726}" dt="2026-07-13T21:52:42.029" v="882" actId="403"/>
          <ac:spMkLst>
            <pc:docMk/>
            <pc:sldMk cId="2672866484" sldId="270"/>
            <ac:spMk id="25" creationId="{5D5C1FA2-955C-D202-CCE7-5B12942F6815}"/>
          </ac:spMkLst>
        </pc:spChg>
        <pc:spChg chg="add mod">
          <ac:chgData name="Metin TUNCER" userId="03256736-eb25-4d8d-8673-b034ef512ca8" providerId="ADAL" clId="{A6E71C83-AC00-4686-A999-B652CB9D0726}" dt="2026-07-13T21:55:51.796" v="940" actId="14100"/>
          <ac:spMkLst>
            <pc:docMk/>
            <pc:sldMk cId="2672866484" sldId="270"/>
            <ac:spMk id="27" creationId="{E5DE029E-E3CE-57EF-E4FD-0DDD94ED7A50}"/>
          </ac:spMkLst>
        </pc:spChg>
        <pc:spChg chg="add mod">
          <ac:chgData name="Metin TUNCER" userId="03256736-eb25-4d8d-8673-b034ef512ca8" providerId="ADAL" clId="{A6E71C83-AC00-4686-A999-B652CB9D0726}" dt="2026-07-13T21:55:08.391" v="900" actId="207"/>
          <ac:spMkLst>
            <pc:docMk/>
            <pc:sldMk cId="2672866484" sldId="270"/>
            <ac:spMk id="31" creationId="{D695AF30-030C-9D03-8DD6-FCDB14B137A5}"/>
          </ac:spMkLst>
        </pc:spChg>
        <pc:spChg chg="mod">
          <ac:chgData name="Metin TUNCER" userId="03256736-eb25-4d8d-8673-b034ef512ca8" providerId="ADAL" clId="{A6E71C83-AC00-4686-A999-B652CB9D0726}" dt="2026-07-13T21:55:51.796" v="940" actId="14100"/>
          <ac:spMkLst>
            <pc:docMk/>
            <pc:sldMk cId="2672866484" sldId="270"/>
            <ac:spMk id="37" creationId="{EBD44A7B-A4D2-2A1B-68B8-65C60D9F9116}"/>
          </ac:spMkLst>
        </pc:spChg>
        <pc:spChg chg="add mod">
          <ac:chgData name="Metin TUNCER" userId="03256736-eb25-4d8d-8673-b034ef512ca8" providerId="ADAL" clId="{A6E71C83-AC00-4686-A999-B652CB9D0726}" dt="2026-07-13T21:55:08.391" v="900" actId="207"/>
          <ac:spMkLst>
            <pc:docMk/>
            <pc:sldMk cId="2672866484" sldId="270"/>
            <ac:spMk id="41" creationId="{628D3705-1DF2-0D01-9509-7DCF0E0B4595}"/>
          </ac:spMkLst>
        </pc:spChg>
        <pc:spChg chg="mod">
          <ac:chgData name="Metin TUNCER" userId="03256736-eb25-4d8d-8673-b034ef512ca8" providerId="ADAL" clId="{A6E71C83-AC00-4686-A999-B652CB9D0726}" dt="2026-07-13T21:55:51.796" v="940" actId="14100"/>
          <ac:spMkLst>
            <pc:docMk/>
            <pc:sldMk cId="2672866484" sldId="270"/>
            <ac:spMk id="47" creationId="{80CF9A22-7E04-D230-D1EB-D595B9CA57D0}"/>
          </ac:spMkLst>
        </pc:spChg>
        <pc:spChg chg="add mod">
          <ac:chgData name="Metin TUNCER" userId="03256736-eb25-4d8d-8673-b034ef512ca8" providerId="ADAL" clId="{A6E71C83-AC00-4686-A999-B652CB9D0726}" dt="2026-07-13T21:52:42.029" v="882" actId="403"/>
          <ac:spMkLst>
            <pc:docMk/>
            <pc:sldMk cId="2672866484" sldId="270"/>
            <ac:spMk id="49" creationId="{D6CC2D06-7CF7-7D99-8351-E3B1088A859F}"/>
          </ac:spMkLst>
        </pc:spChg>
        <pc:spChg chg="add mod">
          <ac:chgData name="Metin TUNCER" userId="03256736-eb25-4d8d-8673-b034ef512ca8" providerId="ADAL" clId="{A6E71C83-AC00-4686-A999-B652CB9D0726}" dt="2026-07-13T21:52:42.029" v="882" actId="403"/>
          <ac:spMkLst>
            <pc:docMk/>
            <pc:sldMk cId="2672866484" sldId="270"/>
            <ac:spMk id="51" creationId="{8B3793B5-00F2-A21C-D002-18DB323AFF4F}"/>
          </ac:spMkLst>
        </pc:spChg>
        <pc:picChg chg="mod">
          <ac:chgData name="Metin TUNCER" userId="03256736-eb25-4d8d-8673-b034ef512ca8" providerId="ADAL" clId="{A6E71C83-AC00-4686-A999-B652CB9D0726}" dt="2026-07-13T21:55:18.313" v="935" actId="1035"/>
          <ac:picMkLst>
            <pc:docMk/>
            <pc:sldMk cId="2672866484" sldId="270"/>
            <ac:picMk id="13" creationId="{33CF040F-68FD-0192-DFC0-42C4E57DBBF3}"/>
          </ac:picMkLst>
        </pc:picChg>
        <pc:picChg chg="mod">
          <ac:chgData name="Metin TUNCER" userId="03256736-eb25-4d8d-8673-b034ef512ca8" providerId="ADAL" clId="{A6E71C83-AC00-4686-A999-B652CB9D0726}" dt="2026-07-13T21:55:18.313" v="935" actId="1035"/>
          <ac:picMkLst>
            <pc:docMk/>
            <pc:sldMk cId="2672866484" sldId="270"/>
            <ac:picMk id="23" creationId="{40839601-BA37-B3E0-82F1-DDC769349659}"/>
          </ac:picMkLst>
        </pc:picChg>
        <pc:picChg chg="mod">
          <ac:chgData name="Metin TUNCER" userId="03256736-eb25-4d8d-8673-b034ef512ca8" providerId="ADAL" clId="{A6E71C83-AC00-4686-A999-B652CB9D0726}" dt="2026-07-13T21:55:18.313" v="935" actId="1035"/>
          <ac:picMkLst>
            <pc:docMk/>
            <pc:sldMk cId="2672866484" sldId="270"/>
            <ac:picMk id="33" creationId="{55442F26-E254-9414-C920-439BCC7BA45E}"/>
          </ac:picMkLst>
        </pc:picChg>
        <pc:picChg chg="mod">
          <ac:chgData name="Metin TUNCER" userId="03256736-eb25-4d8d-8673-b034ef512ca8" providerId="ADAL" clId="{A6E71C83-AC00-4686-A999-B652CB9D0726}" dt="2026-07-13T21:55:18.313" v="935" actId="1035"/>
          <ac:picMkLst>
            <pc:docMk/>
            <pc:sldMk cId="2672866484" sldId="270"/>
            <ac:picMk id="43" creationId="{8BAC1406-7776-A6C9-B8AC-E84F92013482}"/>
          </ac:picMkLst>
        </pc:picChg>
      </pc:sldChg>
      <pc:sldChg chg="addSp delSp modSp new mod">
        <pc:chgData name="Metin TUNCER" userId="03256736-eb25-4d8d-8673-b034ef512ca8" providerId="ADAL" clId="{A6E71C83-AC00-4686-A999-B652CB9D0726}" dt="2026-07-13T22:03:32.856" v="1070" actId="1036"/>
        <pc:sldMkLst>
          <pc:docMk/>
          <pc:sldMk cId="2574918855" sldId="271"/>
        </pc:sldMkLst>
        <pc:spChg chg="del">
          <ac:chgData name="Metin TUNCER" userId="03256736-eb25-4d8d-8673-b034ef512ca8" providerId="ADAL" clId="{A6E71C83-AC00-4686-A999-B652CB9D0726}" dt="2026-07-13T21:56:03.449" v="941" actId="478"/>
          <ac:spMkLst>
            <pc:docMk/>
            <pc:sldMk cId="2574918855" sldId="271"/>
            <ac:spMk id="2" creationId="{2D8B2D42-D28E-BD5E-40EA-80856ECF3A06}"/>
          </ac:spMkLst>
        </pc:spChg>
        <pc:spChg chg="del">
          <ac:chgData name="Metin TUNCER" userId="03256736-eb25-4d8d-8673-b034ef512ca8" providerId="ADAL" clId="{A6E71C83-AC00-4686-A999-B652CB9D0726}" dt="2026-07-13T21:56:04.090" v="942" actId="478"/>
          <ac:spMkLst>
            <pc:docMk/>
            <pc:sldMk cId="2574918855" sldId="271"/>
            <ac:spMk id="3" creationId="{5DB99A5F-7767-BEBB-799C-A80E8A608DB3}"/>
          </ac:spMkLst>
        </pc:spChg>
        <pc:spChg chg="add mod">
          <ac:chgData name="Metin TUNCER" userId="03256736-eb25-4d8d-8673-b034ef512ca8" providerId="ADAL" clId="{A6E71C83-AC00-4686-A999-B652CB9D0726}" dt="2026-07-13T21:57:07.475" v="965" actId="403"/>
          <ac:spMkLst>
            <pc:docMk/>
            <pc:sldMk cId="2574918855" sldId="271"/>
            <ac:spMk id="5" creationId="{5AB9AD54-7BD4-055B-E02D-837C8C2AC8B2}"/>
          </ac:spMkLst>
        </pc:spChg>
        <pc:spChg chg="add del mod">
          <ac:chgData name="Metin TUNCER" userId="03256736-eb25-4d8d-8673-b034ef512ca8" providerId="ADAL" clId="{A6E71C83-AC00-4686-A999-B652CB9D0726}" dt="2026-07-13T21:57:35.713" v="969" actId="478"/>
          <ac:spMkLst>
            <pc:docMk/>
            <pc:sldMk cId="2574918855" sldId="271"/>
            <ac:spMk id="7" creationId="{D47F6FB0-A8B5-CC21-BA72-B30525D191F6}"/>
          </ac:spMkLst>
        </pc:spChg>
        <pc:spChg chg="add mod">
          <ac:chgData name="Metin TUNCER" userId="03256736-eb25-4d8d-8673-b034ef512ca8" providerId="ADAL" clId="{A6E71C83-AC00-4686-A999-B652CB9D0726}" dt="2026-07-13T21:57:38.297" v="970" actId="1076"/>
          <ac:spMkLst>
            <pc:docMk/>
            <pc:sldMk cId="2574918855" sldId="271"/>
            <ac:spMk id="9" creationId="{915EA2B9-8F48-41AE-E7B0-E7DF5A2EBF6E}"/>
          </ac:spMkLst>
        </pc:spChg>
        <pc:spChg chg="add mod">
          <ac:chgData name="Metin TUNCER" userId="03256736-eb25-4d8d-8673-b034ef512ca8" providerId="ADAL" clId="{A6E71C83-AC00-4686-A999-B652CB9D0726}" dt="2026-07-13T21:58:41.748" v="978" actId="1076"/>
          <ac:spMkLst>
            <pc:docMk/>
            <pc:sldMk cId="2574918855" sldId="271"/>
            <ac:spMk id="11" creationId="{2AC28B13-1911-E1D1-41C0-47AD7555BF5C}"/>
          </ac:spMkLst>
        </pc:spChg>
        <pc:spChg chg="add mod">
          <ac:chgData name="Metin TUNCER" userId="03256736-eb25-4d8d-8673-b034ef512ca8" providerId="ADAL" clId="{A6E71C83-AC00-4686-A999-B652CB9D0726}" dt="2026-07-13T21:59:15.485" v="982" actId="1076"/>
          <ac:spMkLst>
            <pc:docMk/>
            <pc:sldMk cId="2574918855" sldId="271"/>
            <ac:spMk id="13" creationId="{4096378B-8C47-94CA-5CE4-ECAF1857DEAD}"/>
          </ac:spMkLst>
        </pc:spChg>
        <pc:spChg chg="add mod">
          <ac:chgData name="Metin TUNCER" userId="03256736-eb25-4d8d-8673-b034ef512ca8" providerId="ADAL" clId="{A6E71C83-AC00-4686-A999-B652CB9D0726}" dt="2026-07-13T22:01:26.921" v="1039" actId="403"/>
          <ac:spMkLst>
            <pc:docMk/>
            <pc:sldMk cId="2574918855" sldId="271"/>
            <ac:spMk id="17" creationId="{8D996208-8176-8260-F12F-CE6F0450BC8A}"/>
          </ac:spMkLst>
        </pc:spChg>
        <pc:spChg chg="add del mod">
          <ac:chgData name="Metin TUNCER" userId="03256736-eb25-4d8d-8673-b034ef512ca8" providerId="ADAL" clId="{A6E71C83-AC00-4686-A999-B652CB9D0726}" dt="2026-07-13T21:59:21.314" v="983" actId="478"/>
          <ac:spMkLst>
            <pc:docMk/>
            <pc:sldMk cId="2574918855" sldId="271"/>
            <ac:spMk id="19" creationId="{C20C6B19-6767-BC06-7C34-B3623DB0E0F4}"/>
          </ac:spMkLst>
        </pc:spChg>
        <pc:spChg chg="mod">
          <ac:chgData name="Metin TUNCER" userId="03256736-eb25-4d8d-8673-b034ef512ca8" providerId="ADAL" clId="{A6E71C83-AC00-4686-A999-B652CB9D0726}" dt="2026-07-13T22:01:37.693" v="1040" actId="14100"/>
          <ac:spMkLst>
            <pc:docMk/>
            <pc:sldMk cId="2574918855" sldId="271"/>
            <ac:spMk id="21" creationId="{C70DF967-0518-CE50-FDDD-D92E169E1166}"/>
          </ac:spMkLst>
        </pc:spChg>
        <pc:spChg chg="mod">
          <ac:chgData name="Metin TUNCER" userId="03256736-eb25-4d8d-8673-b034ef512ca8" providerId="ADAL" clId="{A6E71C83-AC00-4686-A999-B652CB9D0726}" dt="2026-07-13T21:58:50.844" v="980" actId="1076"/>
          <ac:spMkLst>
            <pc:docMk/>
            <pc:sldMk cId="2574918855" sldId="271"/>
            <ac:spMk id="23" creationId="{B539C6E1-BCD5-26FD-7D81-8D9AED60600C}"/>
          </ac:spMkLst>
        </pc:spChg>
        <pc:spChg chg="mod">
          <ac:chgData name="Metin TUNCER" userId="03256736-eb25-4d8d-8673-b034ef512ca8" providerId="ADAL" clId="{A6E71C83-AC00-4686-A999-B652CB9D0726}" dt="2026-07-13T21:58:59.392" v="981" actId="1076"/>
          <ac:spMkLst>
            <pc:docMk/>
            <pc:sldMk cId="2574918855" sldId="271"/>
            <ac:spMk id="25" creationId="{E74B0521-133C-192B-D9F1-58837A3CC41E}"/>
          </ac:spMkLst>
        </pc:spChg>
        <pc:spChg chg="add mod">
          <ac:chgData name="Metin TUNCER" userId="03256736-eb25-4d8d-8673-b034ef512ca8" providerId="ADAL" clId="{A6E71C83-AC00-4686-A999-B652CB9D0726}" dt="2026-07-13T22:03:21.625" v="1066" actId="403"/>
          <ac:spMkLst>
            <pc:docMk/>
            <pc:sldMk cId="2574918855" sldId="271"/>
            <ac:spMk id="29" creationId="{319419B8-FD79-745E-AB87-A2867072B34C}"/>
          </ac:spMkLst>
        </pc:spChg>
        <pc:spChg chg="add del mod">
          <ac:chgData name="Metin TUNCER" userId="03256736-eb25-4d8d-8673-b034ef512ca8" providerId="ADAL" clId="{A6E71C83-AC00-4686-A999-B652CB9D0726}" dt="2026-07-13T22:01:43.834" v="1041" actId="478"/>
          <ac:spMkLst>
            <pc:docMk/>
            <pc:sldMk cId="2574918855" sldId="271"/>
            <ac:spMk id="31" creationId="{CCF59EF6-E932-DA51-C1FE-D9EA59E931DA}"/>
          </ac:spMkLst>
        </pc:spChg>
        <pc:spChg chg="add mod">
          <ac:chgData name="Metin TUNCER" userId="03256736-eb25-4d8d-8673-b034ef512ca8" providerId="ADAL" clId="{A6E71C83-AC00-4686-A999-B652CB9D0726}" dt="2026-07-13T22:03:28.711" v="1067" actId="14100"/>
          <ac:spMkLst>
            <pc:docMk/>
            <pc:sldMk cId="2574918855" sldId="271"/>
            <ac:spMk id="33" creationId="{07B59E13-DB98-2D55-582E-069006470E03}"/>
          </ac:spMkLst>
        </pc:spChg>
        <pc:picChg chg="mod">
          <ac:chgData name="Metin TUNCER" userId="03256736-eb25-4d8d-8673-b034ef512ca8" providerId="ADAL" clId="{A6E71C83-AC00-4686-A999-B652CB9D0726}" dt="2026-07-13T21:59:15.485" v="982" actId="1076"/>
          <ac:picMkLst>
            <pc:docMk/>
            <pc:sldMk cId="2574918855" sldId="271"/>
            <ac:picMk id="15" creationId="{91F6358D-C42D-8773-3621-32E12D00B6A4}"/>
          </ac:picMkLst>
        </pc:picChg>
        <pc:picChg chg="mod">
          <ac:chgData name="Metin TUNCER" userId="03256736-eb25-4d8d-8673-b034ef512ca8" providerId="ADAL" clId="{A6E71C83-AC00-4686-A999-B652CB9D0726}" dt="2026-07-13T21:58:59.392" v="981" actId="1076"/>
          <ac:picMkLst>
            <pc:docMk/>
            <pc:sldMk cId="2574918855" sldId="271"/>
            <ac:picMk id="27" creationId="{459A58AD-63E0-CA22-C59B-ADB87D20219E}"/>
          </ac:picMkLst>
        </pc:picChg>
        <pc:picChg chg="mod">
          <ac:chgData name="Metin TUNCER" userId="03256736-eb25-4d8d-8673-b034ef512ca8" providerId="ADAL" clId="{A6E71C83-AC00-4686-A999-B652CB9D0726}" dt="2026-07-13T22:00:51.976" v="1023" actId="14100"/>
          <ac:picMkLst>
            <pc:docMk/>
            <pc:sldMk cId="2574918855" sldId="271"/>
            <ac:picMk id="35" creationId="{191897C1-2732-7F25-659F-948BFA6D3673}"/>
          </ac:picMkLst>
        </pc:picChg>
        <pc:picChg chg="mod">
          <ac:chgData name="Metin TUNCER" userId="03256736-eb25-4d8d-8673-b034ef512ca8" providerId="ADAL" clId="{A6E71C83-AC00-4686-A999-B652CB9D0726}" dt="2026-07-13T22:00:57.658" v="1028" actId="1036"/>
          <ac:picMkLst>
            <pc:docMk/>
            <pc:sldMk cId="2574918855" sldId="271"/>
            <ac:picMk id="37" creationId="{48CC9A84-82C1-B384-A6C6-2DAD57996089}"/>
          </ac:picMkLst>
        </pc:picChg>
        <pc:picChg chg="mod">
          <ac:chgData name="Metin TUNCER" userId="03256736-eb25-4d8d-8673-b034ef512ca8" providerId="ADAL" clId="{A6E71C83-AC00-4686-A999-B652CB9D0726}" dt="2026-07-13T22:00:57.658" v="1028" actId="1036"/>
          <ac:picMkLst>
            <pc:docMk/>
            <pc:sldMk cId="2574918855" sldId="271"/>
            <ac:picMk id="39" creationId="{B2E3705C-9A15-F586-AE3F-AA16F8EC38C3}"/>
          </ac:picMkLst>
        </pc:picChg>
        <pc:picChg chg="mod">
          <ac:chgData name="Metin TUNCER" userId="03256736-eb25-4d8d-8673-b034ef512ca8" providerId="ADAL" clId="{A6E71C83-AC00-4686-A999-B652CB9D0726}" dt="2026-07-13T22:02:31.394" v="1057" actId="1037"/>
          <ac:picMkLst>
            <pc:docMk/>
            <pc:sldMk cId="2574918855" sldId="271"/>
            <ac:picMk id="41" creationId="{6E1A47AE-4934-8480-93D0-D3A70CBDDBE3}"/>
          </ac:picMkLst>
        </pc:picChg>
        <pc:picChg chg="mod modCrop">
          <ac:chgData name="Metin TUNCER" userId="03256736-eb25-4d8d-8673-b034ef512ca8" providerId="ADAL" clId="{A6E71C83-AC00-4686-A999-B652CB9D0726}" dt="2026-07-13T22:03:32.856" v="1070" actId="1036"/>
          <ac:picMkLst>
            <pc:docMk/>
            <pc:sldMk cId="2574918855" sldId="271"/>
            <ac:picMk id="43" creationId="{FAD0B303-AC48-D044-BEE9-91F7042FB8A0}"/>
          </ac:picMkLst>
        </pc:picChg>
      </pc:sldChg>
      <pc:sldChg chg="addSp delSp modSp new mod">
        <pc:chgData name="Metin TUNCER" userId="03256736-eb25-4d8d-8673-b034ef512ca8" providerId="ADAL" clId="{A6E71C83-AC00-4686-A999-B652CB9D0726}" dt="2026-07-13T22:07:35.341" v="1184" actId="14100"/>
        <pc:sldMkLst>
          <pc:docMk/>
          <pc:sldMk cId="1410867037" sldId="272"/>
        </pc:sldMkLst>
        <pc:spChg chg="del">
          <ac:chgData name="Metin TUNCER" userId="03256736-eb25-4d8d-8673-b034ef512ca8" providerId="ADAL" clId="{A6E71C83-AC00-4686-A999-B652CB9D0726}" dt="2026-07-13T22:06:36.325" v="1149" actId="478"/>
          <ac:spMkLst>
            <pc:docMk/>
            <pc:sldMk cId="1410867037" sldId="272"/>
            <ac:spMk id="2" creationId="{341E7319-30D0-2847-2C55-9FF0D295D1E2}"/>
          </ac:spMkLst>
        </pc:spChg>
        <pc:spChg chg="del">
          <ac:chgData name="Metin TUNCER" userId="03256736-eb25-4d8d-8673-b034ef512ca8" providerId="ADAL" clId="{A6E71C83-AC00-4686-A999-B652CB9D0726}" dt="2026-07-13T22:06:35.649" v="1148" actId="478"/>
          <ac:spMkLst>
            <pc:docMk/>
            <pc:sldMk cId="1410867037" sldId="272"/>
            <ac:spMk id="3" creationId="{BFD17611-7EC4-0D5F-0116-D79E4E186EFA}"/>
          </ac:spMkLst>
        </pc:spChg>
        <pc:spChg chg="add mod">
          <ac:chgData name="Metin TUNCER" userId="03256736-eb25-4d8d-8673-b034ef512ca8" providerId="ADAL" clId="{A6E71C83-AC00-4686-A999-B652CB9D0726}" dt="2026-07-13T22:07:12.570" v="1182" actId="403"/>
          <ac:spMkLst>
            <pc:docMk/>
            <pc:sldMk cId="1410867037" sldId="272"/>
            <ac:spMk id="5" creationId="{9DCC7EE8-C345-F48C-3630-9E4778E8BE9B}"/>
          </ac:spMkLst>
        </pc:spChg>
        <pc:spChg chg="add mod">
          <ac:chgData name="Metin TUNCER" userId="03256736-eb25-4d8d-8673-b034ef512ca8" providerId="ADAL" clId="{A6E71C83-AC00-4686-A999-B652CB9D0726}" dt="2026-07-13T22:07:12.570" v="1182" actId="403"/>
          <ac:spMkLst>
            <pc:docMk/>
            <pc:sldMk cId="1410867037" sldId="272"/>
            <ac:spMk id="7" creationId="{CA483E53-5EF8-5940-47D8-497097ED5D06}"/>
          </ac:spMkLst>
        </pc:spChg>
        <pc:spChg chg="add mod">
          <ac:chgData name="Metin TUNCER" userId="03256736-eb25-4d8d-8673-b034ef512ca8" providerId="ADAL" clId="{A6E71C83-AC00-4686-A999-B652CB9D0726}" dt="2026-07-13T22:07:23.599" v="1183" actId="14100"/>
          <ac:spMkLst>
            <pc:docMk/>
            <pc:sldMk cId="1410867037" sldId="272"/>
            <ac:spMk id="9" creationId="{6529EF19-6FE0-4168-478C-BE627AE1E74E}"/>
          </ac:spMkLst>
        </pc:spChg>
        <pc:spChg chg="add mod">
          <ac:chgData name="Metin TUNCER" userId="03256736-eb25-4d8d-8673-b034ef512ca8" providerId="ADAL" clId="{A6E71C83-AC00-4686-A999-B652CB9D0726}" dt="2026-07-13T22:07:23.599" v="1183" actId="14100"/>
          <ac:spMkLst>
            <pc:docMk/>
            <pc:sldMk cId="1410867037" sldId="272"/>
            <ac:spMk id="13" creationId="{629F9F7B-2C01-A163-E0FE-0B6E67E21F0F}"/>
          </ac:spMkLst>
        </pc:spChg>
        <pc:spChg chg="add mod">
          <ac:chgData name="Metin TUNCER" userId="03256736-eb25-4d8d-8673-b034ef512ca8" providerId="ADAL" clId="{A6E71C83-AC00-4686-A999-B652CB9D0726}" dt="2026-07-13T22:07:23.599" v="1183" actId="14100"/>
          <ac:spMkLst>
            <pc:docMk/>
            <pc:sldMk cId="1410867037" sldId="272"/>
            <ac:spMk id="15" creationId="{011B262A-11DD-FFE3-F7BB-6807C86C5B2A}"/>
          </ac:spMkLst>
        </pc:spChg>
        <pc:spChg chg="add mod">
          <ac:chgData name="Metin TUNCER" userId="03256736-eb25-4d8d-8673-b034ef512ca8" providerId="ADAL" clId="{A6E71C83-AC00-4686-A999-B652CB9D0726}" dt="2026-07-13T22:07:35.341" v="1184" actId="14100"/>
          <ac:spMkLst>
            <pc:docMk/>
            <pc:sldMk cId="1410867037" sldId="272"/>
            <ac:spMk id="19" creationId="{4320A029-788B-1C47-04E8-8240466E63A4}"/>
          </ac:spMkLst>
        </pc:spChg>
        <pc:spChg chg="add mod">
          <ac:chgData name="Metin TUNCER" userId="03256736-eb25-4d8d-8673-b034ef512ca8" providerId="ADAL" clId="{A6E71C83-AC00-4686-A999-B652CB9D0726}" dt="2026-07-13T22:07:23.599" v="1183" actId="14100"/>
          <ac:spMkLst>
            <pc:docMk/>
            <pc:sldMk cId="1410867037" sldId="272"/>
            <ac:spMk id="21" creationId="{7CDC02AB-0827-C1E8-4C25-753D49522A17}"/>
          </ac:spMkLst>
        </pc:spChg>
        <pc:spChg chg="add mod">
          <ac:chgData name="Metin TUNCER" userId="03256736-eb25-4d8d-8673-b034ef512ca8" providerId="ADAL" clId="{A6E71C83-AC00-4686-A999-B652CB9D0726}" dt="2026-07-13T22:07:23.599" v="1183" actId="14100"/>
          <ac:spMkLst>
            <pc:docMk/>
            <pc:sldMk cId="1410867037" sldId="272"/>
            <ac:spMk id="23" creationId="{2804E2B9-8676-9581-935C-08167D04D7FB}"/>
          </ac:spMkLst>
        </pc:spChg>
        <pc:spChg chg="add mod">
          <ac:chgData name="Metin TUNCER" userId="03256736-eb25-4d8d-8673-b034ef512ca8" providerId="ADAL" clId="{A6E71C83-AC00-4686-A999-B652CB9D0726}" dt="2026-07-13T22:07:23.599" v="1183" actId="14100"/>
          <ac:spMkLst>
            <pc:docMk/>
            <pc:sldMk cId="1410867037" sldId="272"/>
            <ac:spMk id="25" creationId="{54101551-29FF-4146-A266-3A0A19B58EF8}"/>
          </ac:spMkLst>
        </pc:spChg>
        <pc:spChg chg="add mod">
          <ac:chgData name="Metin TUNCER" userId="03256736-eb25-4d8d-8673-b034ef512ca8" providerId="ADAL" clId="{A6E71C83-AC00-4686-A999-B652CB9D0726}" dt="2026-07-13T22:07:23.599" v="1183" actId="14100"/>
          <ac:spMkLst>
            <pc:docMk/>
            <pc:sldMk cId="1410867037" sldId="272"/>
            <ac:spMk id="27" creationId="{3D184C34-D03B-940D-2FF5-F8B94B087EA2}"/>
          </ac:spMkLst>
        </pc:spChg>
        <pc:picChg chg="mod">
          <ac:chgData name="Metin TUNCER" userId="03256736-eb25-4d8d-8673-b034ef512ca8" providerId="ADAL" clId="{A6E71C83-AC00-4686-A999-B652CB9D0726}" dt="2026-07-13T22:07:23.599" v="1183" actId="14100"/>
          <ac:picMkLst>
            <pc:docMk/>
            <pc:sldMk cId="1410867037" sldId="272"/>
            <ac:picMk id="11" creationId="{BF95F94B-4D51-8C62-360B-84B1A59C1D53}"/>
          </ac:picMkLst>
        </pc:picChg>
        <pc:picChg chg="mod">
          <ac:chgData name="Metin TUNCER" userId="03256736-eb25-4d8d-8673-b034ef512ca8" providerId="ADAL" clId="{A6E71C83-AC00-4686-A999-B652CB9D0726}" dt="2026-07-13T22:07:23.599" v="1183" actId="14100"/>
          <ac:picMkLst>
            <pc:docMk/>
            <pc:sldMk cId="1410867037" sldId="272"/>
            <ac:picMk id="17" creationId="{4080AE79-1635-EA82-E1F2-B65932693C8B}"/>
          </ac:picMkLst>
        </pc:picChg>
      </pc:sldChg>
      <pc:sldChg chg="addSp delSp modSp new mod">
        <pc:chgData name="Metin TUNCER" userId="03256736-eb25-4d8d-8673-b034ef512ca8" providerId="ADAL" clId="{A6E71C83-AC00-4686-A999-B652CB9D0726}" dt="2026-07-13T22:08:35.025" v="1210" actId="403"/>
        <pc:sldMkLst>
          <pc:docMk/>
          <pc:sldMk cId="2902438475" sldId="273"/>
        </pc:sldMkLst>
        <pc:spChg chg="del">
          <ac:chgData name="Metin TUNCER" userId="03256736-eb25-4d8d-8673-b034ef512ca8" providerId="ADAL" clId="{A6E71C83-AC00-4686-A999-B652CB9D0726}" dt="2026-07-13T22:08:23.376" v="1185" actId="478"/>
          <ac:spMkLst>
            <pc:docMk/>
            <pc:sldMk cId="2902438475" sldId="273"/>
            <ac:spMk id="2" creationId="{DE24ED97-DC54-8A78-E714-9D0134E6A0A9}"/>
          </ac:spMkLst>
        </pc:spChg>
        <pc:spChg chg="del">
          <ac:chgData name="Metin TUNCER" userId="03256736-eb25-4d8d-8673-b034ef512ca8" providerId="ADAL" clId="{A6E71C83-AC00-4686-A999-B652CB9D0726}" dt="2026-07-13T22:08:24.407" v="1186" actId="478"/>
          <ac:spMkLst>
            <pc:docMk/>
            <pc:sldMk cId="2902438475" sldId="273"/>
            <ac:spMk id="3" creationId="{1DF0BACD-FC92-5698-7BE5-AD8D26D08155}"/>
          </ac:spMkLst>
        </pc:spChg>
        <pc:spChg chg="add mod">
          <ac:chgData name="Metin TUNCER" userId="03256736-eb25-4d8d-8673-b034ef512ca8" providerId="ADAL" clId="{A6E71C83-AC00-4686-A999-B652CB9D0726}" dt="2026-07-13T22:08:35.025" v="1210" actId="403"/>
          <ac:spMkLst>
            <pc:docMk/>
            <pc:sldMk cId="2902438475" sldId="273"/>
            <ac:spMk id="7" creationId="{B4DD8F34-9918-E365-E743-CC8F0CC534EA}"/>
          </ac:spMkLst>
        </pc:spChg>
        <pc:spChg chg="add mod">
          <ac:chgData name="Metin TUNCER" userId="03256736-eb25-4d8d-8673-b034ef512ca8" providerId="ADAL" clId="{A6E71C83-AC00-4686-A999-B652CB9D0726}" dt="2026-07-13T22:08:35.025" v="1210" actId="403"/>
          <ac:spMkLst>
            <pc:docMk/>
            <pc:sldMk cId="2902438475" sldId="273"/>
            <ac:spMk id="9" creationId="{595390AC-9727-EE9F-DD63-9998FA95C1E7}"/>
          </ac:spMkLst>
        </pc:spChg>
        <pc:spChg chg="add mod">
          <ac:chgData name="Metin TUNCER" userId="03256736-eb25-4d8d-8673-b034ef512ca8" providerId="ADAL" clId="{A6E71C83-AC00-4686-A999-B652CB9D0726}" dt="2026-07-13T22:08:35.025" v="1210" actId="403"/>
          <ac:spMkLst>
            <pc:docMk/>
            <pc:sldMk cId="2902438475" sldId="273"/>
            <ac:spMk id="11" creationId="{28319C75-87CE-F791-2684-505C364E92AE}"/>
          </ac:spMkLst>
        </pc:spChg>
        <pc:spChg chg="add mod">
          <ac:chgData name="Metin TUNCER" userId="03256736-eb25-4d8d-8673-b034ef512ca8" providerId="ADAL" clId="{A6E71C83-AC00-4686-A999-B652CB9D0726}" dt="2026-07-13T22:08:35.025" v="1210" actId="403"/>
          <ac:spMkLst>
            <pc:docMk/>
            <pc:sldMk cId="2902438475" sldId="273"/>
            <ac:spMk id="15" creationId="{3C7642C4-6BE3-C3F4-73B0-2B66B012E132}"/>
          </ac:spMkLst>
        </pc:spChg>
        <pc:spChg chg="add mod">
          <ac:chgData name="Metin TUNCER" userId="03256736-eb25-4d8d-8673-b034ef512ca8" providerId="ADAL" clId="{A6E71C83-AC00-4686-A999-B652CB9D0726}" dt="2026-07-13T22:08:35.025" v="1210" actId="403"/>
          <ac:spMkLst>
            <pc:docMk/>
            <pc:sldMk cId="2902438475" sldId="273"/>
            <ac:spMk id="17" creationId="{5804C4AD-5787-0B2A-FA84-BF15AC344997}"/>
          </ac:spMkLst>
        </pc:spChg>
        <pc:spChg chg="add mod">
          <ac:chgData name="Metin TUNCER" userId="03256736-eb25-4d8d-8673-b034ef512ca8" providerId="ADAL" clId="{A6E71C83-AC00-4686-A999-B652CB9D0726}" dt="2026-07-13T22:08:35.025" v="1210" actId="403"/>
          <ac:spMkLst>
            <pc:docMk/>
            <pc:sldMk cId="2902438475" sldId="273"/>
            <ac:spMk id="23" creationId="{CB81F024-6F7F-070B-EC4C-5697AAF59B3F}"/>
          </ac:spMkLst>
        </pc:spChg>
        <pc:spChg chg="add mod">
          <ac:chgData name="Metin TUNCER" userId="03256736-eb25-4d8d-8673-b034ef512ca8" providerId="ADAL" clId="{A6E71C83-AC00-4686-A999-B652CB9D0726}" dt="2026-07-13T22:08:35.025" v="1210" actId="403"/>
          <ac:spMkLst>
            <pc:docMk/>
            <pc:sldMk cId="2902438475" sldId="273"/>
            <ac:spMk id="35" creationId="{B69F7B8B-765D-58C5-C745-DF4E2CC893DC}"/>
          </ac:spMkLst>
        </pc:spChg>
        <pc:spChg chg="add mod">
          <ac:chgData name="Metin TUNCER" userId="03256736-eb25-4d8d-8673-b034ef512ca8" providerId="ADAL" clId="{A6E71C83-AC00-4686-A999-B652CB9D0726}" dt="2026-07-13T22:08:35.025" v="1210" actId="403"/>
          <ac:spMkLst>
            <pc:docMk/>
            <pc:sldMk cId="2902438475" sldId="273"/>
            <ac:spMk id="37" creationId="{C66FBCE9-992C-41FC-4FE1-E58BF8C70A5E}"/>
          </ac:spMkLst>
        </pc:spChg>
        <pc:spChg chg="add mod">
          <ac:chgData name="Metin TUNCER" userId="03256736-eb25-4d8d-8673-b034ef512ca8" providerId="ADAL" clId="{A6E71C83-AC00-4686-A999-B652CB9D0726}" dt="2026-07-13T22:08:35.025" v="1210" actId="403"/>
          <ac:spMkLst>
            <pc:docMk/>
            <pc:sldMk cId="2902438475" sldId="273"/>
            <ac:spMk id="47" creationId="{960854BB-F9E4-F2C7-E3E8-51AD0287E175}"/>
          </ac:spMkLst>
        </pc:spChg>
        <pc:spChg chg="add mod">
          <ac:chgData name="Metin TUNCER" userId="03256736-eb25-4d8d-8673-b034ef512ca8" providerId="ADAL" clId="{A6E71C83-AC00-4686-A999-B652CB9D0726}" dt="2026-07-13T22:08:35.025" v="1210" actId="403"/>
          <ac:spMkLst>
            <pc:docMk/>
            <pc:sldMk cId="2902438475" sldId="273"/>
            <ac:spMk id="51" creationId="{1E29DF32-D511-D740-35FF-365AABA2EABC}"/>
          </ac:spMkLst>
        </pc:spChg>
      </pc:sldChg>
      <pc:sldChg chg="addSp delSp modSp new mod">
        <pc:chgData name="Metin TUNCER" userId="03256736-eb25-4d8d-8673-b034ef512ca8" providerId="ADAL" clId="{A6E71C83-AC00-4686-A999-B652CB9D0726}" dt="2026-07-13T22:09:51.251" v="1219" actId="14100"/>
        <pc:sldMkLst>
          <pc:docMk/>
          <pc:sldMk cId="2091247798" sldId="274"/>
        </pc:sldMkLst>
        <pc:spChg chg="del">
          <ac:chgData name="Metin TUNCER" userId="03256736-eb25-4d8d-8673-b034ef512ca8" providerId="ADAL" clId="{A6E71C83-AC00-4686-A999-B652CB9D0726}" dt="2026-07-13T22:09:20.081" v="1213" actId="478"/>
          <ac:spMkLst>
            <pc:docMk/>
            <pc:sldMk cId="2091247798" sldId="274"/>
            <ac:spMk id="2" creationId="{A7BB0126-6A16-2207-3BF3-D1C15FA03AC4}"/>
          </ac:spMkLst>
        </pc:spChg>
        <pc:spChg chg="del">
          <ac:chgData name="Metin TUNCER" userId="03256736-eb25-4d8d-8673-b034ef512ca8" providerId="ADAL" clId="{A6E71C83-AC00-4686-A999-B652CB9D0726}" dt="2026-07-13T22:09:20.837" v="1214" actId="478"/>
          <ac:spMkLst>
            <pc:docMk/>
            <pc:sldMk cId="2091247798" sldId="274"/>
            <ac:spMk id="3" creationId="{902AEE3A-AEF2-F7D6-BE0A-840D94DFDD05}"/>
          </ac:spMkLst>
        </pc:spChg>
        <pc:spChg chg="add mod">
          <ac:chgData name="Metin TUNCER" userId="03256736-eb25-4d8d-8673-b034ef512ca8" providerId="ADAL" clId="{A6E71C83-AC00-4686-A999-B652CB9D0726}" dt="2026-07-13T22:09:51.251" v="1219" actId="14100"/>
          <ac:spMkLst>
            <pc:docMk/>
            <pc:sldMk cId="2091247798" sldId="274"/>
            <ac:spMk id="9" creationId="{744F78F5-8F21-B09E-7136-F8DF50AA000A}"/>
          </ac:spMkLst>
        </pc:spChg>
        <pc:spChg chg="add mod">
          <ac:chgData name="Metin TUNCER" userId="03256736-eb25-4d8d-8673-b034ef512ca8" providerId="ADAL" clId="{A6E71C83-AC00-4686-A999-B652CB9D0726}" dt="2026-07-13T22:09:35.854" v="1218" actId="403"/>
          <ac:spMkLst>
            <pc:docMk/>
            <pc:sldMk cId="2091247798" sldId="274"/>
            <ac:spMk id="11" creationId="{DF57CFD0-77FD-92E3-AEDB-8DE3810CA747}"/>
          </ac:spMkLst>
        </pc:spChg>
        <pc:spChg chg="add mod">
          <ac:chgData name="Metin TUNCER" userId="03256736-eb25-4d8d-8673-b034ef512ca8" providerId="ADAL" clId="{A6E71C83-AC00-4686-A999-B652CB9D0726}" dt="2026-07-13T22:09:35.854" v="1218" actId="403"/>
          <ac:spMkLst>
            <pc:docMk/>
            <pc:sldMk cId="2091247798" sldId="274"/>
            <ac:spMk id="17" creationId="{CBA7936D-6B89-EEB5-2B85-B41DC2E88B18}"/>
          </ac:spMkLst>
        </pc:spChg>
        <pc:spChg chg="add mod">
          <ac:chgData name="Metin TUNCER" userId="03256736-eb25-4d8d-8673-b034ef512ca8" providerId="ADAL" clId="{A6E71C83-AC00-4686-A999-B652CB9D0726}" dt="2026-07-13T22:09:35.854" v="1218" actId="403"/>
          <ac:spMkLst>
            <pc:docMk/>
            <pc:sldMk cId="2091247798" sldId="274"/>
            <ac:spMk id="23" creationId="{CACA51FA-B6BC-CCE0-A5F3-1BB2696A88C0}"/>
          </ac:spMkLst>
        </pc:spChg>
        <pc:spChg chg="add mod">
          <ac:chgData name="Metin TUNCER" userId="03256736-eb25-4d8d-8673-b034ef512ca8" providerId="ADAL" clId="{A6E71C83-AC00-4686-A999-B652CB9D0726}" dt="2026-07-13T22:09:35.854" v="1218" actId="403"/>
          <ac:spMkLst>
            <pc:docMk/>
            <pc:sldMk cId="2091247798" sldId="274"/>
            <ac:spMk id="25" creationId="{DCAC5130-0D3B-F02B-B8DC-39077D76F7DB}"/>
          </ac:spMkLst>
        </pc:spChg>
        <pc:spChg chg="add mod">
          <ac:chgData name="Metin TUNCER" userId="03256736-eb25-4d8d-8673-b034ef512ca8" providerId="ADAL" clId="{A6E71C83-AC00-4686-A999-B652CB9D0726}" dt="2026-07-13T22:09:35.854" v="1218" actId="403"/>
          <ac:spMkLst>
            <pc:docMk/>
            <pc:sldMk cId="2091247798" sldId="274"/>
            <ac:spMk id="29" creationId="{DBC68AC5-522B-8369-4310-128C045BE53D}"/>
          </ac:spMkLst>
        </pc:spChg>
        <pc:spChg chg="add mod">
          <ac:chgData name="Metin TUNCER" userId="03256736-eb25-4d8d-8673-b034ef512ca8" providerId="ADAL" clId="{A6E71C83-AC00-4686-A999-B652CB9D0726}" dt="2026-07-13T22:09:35.854" v="1218" actId="403"/>
          <ac:spMkLst>
            <pc:docMk/>
            <pc:sldMk cId="2091247798" sldId="274"/>
            <ac:spMk id="31" creationId="{AEF9ABEE-6453-A477-081D-FFC113F74550}"/>
          </ac:spMkLst>
        </pc:spChg>
        <pc:spChg chg="add mod">
          <ac:chgData name="Metin TUNCER" userId="03256736-eb25-4d8d-8673-b034ef512ca8" providerId="ADAL" clId="{A6E71C83-AC00-4686-A999-B652CB9D0726}" dt="2026-07-13T22:09:35.854" v="1218" actId="403"/>
          <ac:spMkLst>
            <pc:docMk/>
            <pc:sldMk cId="2091247798" sldId="274"/>
            <ac:spMk id="33" creationId="{46C01D3A-5A1D-E9E5-86D4-7C7584F3A899}"/>
          </ac:spMkLst>
        </pc:spChg>
        <pc:spChg chg="add mod">
          <ac:chgData name="Metin TUNCER" userId="03256736-eb25-4d8d-8673-b034ef512ca8" providerId="ADAL" clId="{A6E71C83-AC00-4686-A999-B652CB9D0726}" dt="2026-07-13T22:09:35.854" v="1218" actId="403"/>
          <ac:spMkLst>
            <pc:docMk/>
            <pc:sldMk cId="2091247798" sldId="274"/>
            <ac:spMk id="37" creationId="{959D3CEF-2C3F-9F5E-87C3-D75DF32BA222}"/>
          </ac:spMkLst>
        </pc:spChg>
        <pc:spChg chg="add mod">
          <ac:chgData name="Metin TUNCER" userId="03256736-eb25-4d8d-8673-b034ef512ca8" providerId="ADAL" clId="{A6E71C83-AC00-4686-A999-B652CB9D0726}" dt="2026-07-13T22:09:35.854" v="1218" actId="403"/>
          <ac:spMkLst>
            <pc:docMk/>
            <pc:sldMk cId="2091247798" sldId="274"/>
            <ac:spMk id="41" creationId="{3FB4BD27-CD6A-8F0B-0361-B2960A18593A}"/>
          </ac:spMkLst>
        </pc:spChg>
      </pc:sldChg>
      <pc:sldChg chg="new del">
        <pc:chgData name="Metin TUNCER" userId="03256736-eb25-4d8d-8673-b034ef512ca8" providerId="ADAL" clId="{A6E71C83-AC00-4686-A999-B652CB9D0726}" dt="2026-07-13T22:09:26.784" v="1216" actId="47"/>
        <pc:sldMkLst>
          <pc:docMk/>
          <pc:sldMk cId="1321450015" sldId="275"/>
        </pc:sldMkLst>
      </pc:sldChg>
      <pc:sldChg chg="addSp delSp modSp new mod ord">
        <pc:chgData name="Metin TUNCER" userId="03256736-eb25-4d8d-8673-b034ef512ca8" providerId="ADAL" clId="{A6E71C83-AC00-4686-A999-B652CB9D0726}" dt="2026-07-13T22:08:50.539" v="1212"/>
        <pc:sldMkLst>
          <pc:docMk/>
          <pc:sldMk cId="3249102023" sldId="276"/>
        </pc:sldMkLst>
        <pc:spChg chg="del">
          <ac:chgData name="Metin TUNCER" userId="03256736-eb25-4d8d-8673-b034ef512ca8" providerId="ADAL" clId="{A6E71C83-AC00-4686-A999-B652CB9D0726}" dt="2026-07-13T22:04:01.065" v="1077" actId="478"/>
          <ac:spMkLst>
            <pc:docMk/>
            <pc:sldMk cId="3249102023" sldId="276"/>
            <ac:spMk id="2" creationId="{2BAB2562-3814-28C1-6180-9779CD364977}"/>
          </ac:spMkLst>
        </pc:spChg>
        <pc:spChg chg="del">
          <ac:chgData name="Metin TUNCER" userId="03256736-eb25-4d8d-8673-b034ef512ca8" providerId="ADAL" clId="{A6E71C83-AC00-4686-A999-B652CB9D0726}" dt="2026-07-13T22:04:00.096" v="1076" actId="478"/>
          <ac:spMkLst>
            <pc:docMk/>
            <pc:sldMk cId="3249102023" sldId="276"/>
            <ac:spMk id="3" creationId="{7BE1F309-D6C9-D7CB-531B-D90B3D289F20}"/>
          </ac:spMkLst>
        </pc:spChg>
        <pc:spChg chg="add mod">
          <ac:chgData name="Metin TUNCER" userId="03256736-eb25-4d8d-8673-b034ef512ca8" providerId="ADAL" clId="{A6E71C83-AC00-4686-A999-B652CB9D0726}" dt="2026-07-13T22:04:32.616" v="1100" actId="403"/>
          <ac:spMkLst>
            <pc:docMk/>
            <pc:sldMk cId="3249102023" sldId="276"/>
            <ac:spMk id="5" creationId="{1230B399-E838-7F90-D39D-A49B23F043BA}"/>
          </ac:spMkLst>
        </pc:spChg>
        <pc:spChg chg="add mod">
          <ac:chgData name="Metin TUNCER" userId="03256736-eb25-4d8d-8673-b034ef512ca8" providerId="ADAL" clId="{A6E71C83-AC00-4686-A999-B652CB9D0726}" dt="2026-07-13T22:04:32.616" v="1100" actId="403"/>
          <ac:spMkLst>
            <pc:docMk/>
            <pc:sldMk cId="3249102023" sldId="276"/>
            <ac:spMk id="7" creationId="{A747A333-1CFA-62A8-33F0-D461BA82D95B}"/>
          </ac:spMkLst>
        </pc:spChg>
        <pc:spChg chg="mod">
          <ac:chgData name="Metin TUNCER" userId="03256736-eb25-4d8d-8673-b034ef512ca8" providerId="ADAL" clId="{A6E71C83-AC00-4686-A999-B652CB9D0726}" dt="2026-07-13T22:04:40.195" v="1101" actId="14100"/>
          <ac:spMkLst>
            <pc:docMk/>
            <pc:sldMk cId="3249102023" sldId="276"/>
            <ac:spMk id="9" creationId="{E4A67D7C-ADA6-0966-54F9-13C131067E06}"/>
          </ac:spMkLst>
        </pc:spChg>
        <pc:spChg chg="add mod">
          <ac:chgData name="Metin TUNCER" userId="03256736-eb25-4d8d-8673-b034ef512ca8" providerId="ADAL" clId="{A6E71C83-AC00-4686-A999-B652CB9D0726}" dt="2026-07-13T22:04:32.616" v="1100" actId="403"/>
          <ac:spMkLst>
            <pc:docMk/>
            <pc:sldMk cId="3249102023" sldId="276"/>
            <ac:spMk id="11" creationId="{0E202AFC-8569-06E3-0B6F-B12AEA1B7AA5}"/>
          </ac:spMkLst>
        </pc:spChg>
        <pc:spChg chg="add mod">
          <ac:chgData name="Metin TUNCER" userId="03256736-eb25-4d8d-8673-b034ef512ca8" providerId="ADAL" clId="{A6E71C83-AC00-4686-A999-B652CB9D0726}" dt="2026-07-13T22:04:32.616" v="1100" actId="403"/>
          <ac:spMkLst>
            <pc:docMk/>
            <pc:sldMk cId="3249102023" sldId="276"/>
            <ac:spMk id="15" creationId="{BDFA75D1-4EE4-9FB0-5500-BF46569F7E49}"/>
          </ac:spMkLst>
        </pc:spChg>
        <pc:spChg chg="add del mod">
          <ac:chgData name="Metin TUNCER" userId="03256736-eb25-4d8d-8673-b034ef512ca8" providerId="ADAL" clId="{A6E71C83-AC00-4686-A999-B652CB9D0726}" dt="2026-07-13T22:04:47.040" v="1102" actId="478"/>
          <ac:spMkLst>
            <pc:docMk/>
            <pc:sldMk cId="3249102023" sldId="276"/>
            <ac:spMk id="17" creationId="{9CF8B0C8-1354-F7C4-221C-F74A3A5EE1C2}"/>
          </ac:spMkLst>
        </pc:spChg>
        <pc:spChg chg="mod">
          <ac:chgData name="Metin TUNCER" userId="03256736-eb25-4d8d-8673-b034ef512ca8" providerId="ADAL" clId="{A6E71C83-AC00-4686-A999-B652CB9D0726}" dt="2026-07-13T22:05:24.186" v="1134" actId="20577"/>
          <ac:spMkLst>
            <pc:docMk/>
            <pc:sldMk cId="3249102023" sldId="276"/>
            <ac:spMk id="19" creationId="{39F95C3E-CBB8-F893-48C3-43965F80FE55}"/>
          </ac:spMkLst>
        </pc:spChg>
        <pc:spChg chg="mod">
          <ac:chgData name="Metin TUNCER" userId="03256736-eb25-4d8d-8673-b034ef512ca8" providerId="ADAL" clId="{A6E71C83-AC00-4686-A999-B652CB9D0726}" dt="2026-07-13T22:05:48.601" v="1141" actId="1036"/>
          <ac:spMkLst>
            <pc:docMk/>
            <pc:sldMk cId="3249102023" sldId="276"/>
            <ac:spMk id="21" creationId="{84FB4697-2902-E78D-489C-7CC204DE4AC1}"/>
          </ac:spMkLst>
        </pc:spChg>
        <pc:spChg chg="add mod">
          <ac:chgData name="Metin TUNCER" userId="03256736-eb25-4d8d-8673-b034ef512ca8" providerId="ADAL" clId="{A6E71C83-AC00-4686-A999-B652CB9D0726}" dt="2026-07-13T22:04:40.195" v="1101" actId="14100"/>
          <ac:spMkLst>
            <pc:docMk/>
            <pc:sldMk cId="3249102023" sldId="276"/>
            <ac:spMk id="23" creationId="{09C8A594-11DC-0749-B93D-9E17BE74F434}"/>
          </ac:spMkLst>
        </pc:spChg>
        <pc:spChg chg="add mod">
          <ac:chgData name="Metin TUNCER" userId="03256736-eb25-4d8d-8673-b034ef512ca8" providerId="ADAL" clId="{A6E71C83-AC00-4686-A999-B652CB9D0726}" dt="2026-07-13T22:04:32.616" v="1100" actId="403"/>
          <ac:spMkLst>
            <pc:docMk/>
            <pc:sldMk cId="3249102023" sldId="276"/>
            <ac:spMk id="25" creationId="{BF19E36B-C136-33E2-ABAD-5ED075B80E76}"/>
          </ac:spMkLst>
        </pc:spChg>
        <pc:spChg chg="add mod">
          <ac:chgData name="Metin TUNCER" userId="03256736-eb25-4d8d-8673-b034ef512ca8" providerId="ADAL" clId="{A6E71C83-AC00-4686-A999-B652CB9D0726}" dt="2026-07-13T22:04:32.616" v="1100" actId="403"/>
          <ac:spMkLst>
            <pc:docMk/>
            <pc:sldMk cId="3249102023" sldId="276"/>
            <ac:spMk id="29" creationId="{F7C529D5-45A1-9B3F-42E2-7C6347C39516}"/>
          </ac:spMkLst>
        </pc:spChg>
        <pc:spChg chg="del">
          <ac:chgData name="Metin TUNCER" userId="03256736-eb25-4d8d-8673-b034ef512ca8" providerId="ADAL" clId="{A6E71C83-AC00-4686-A999-B652CB9D0726}" dt="2026-07-13T22:04:47.778" v="1103" actId="478"/>
          <ac:spMkLst>
            <pc:docMk/>
            <pc:sldMk cId="3249102023" sldId="276"/>
            <ac:spMk id="31" creationId="{745D7EDF-19BF-7178-A785-FD7D574B5EFC}"/>
          </ac:spMkLst>
        </pc:spChg>
        <pc:spChg chg="add mod">
          <ac:chgData name="Metin TUNCER" userId="03256736-eb25-4d8d-8673-b034ef512ca8" providerId="ADAL" clId="{A6E71C83-AC00-4686-A999-B652CB9D0726}" dt="2026-07-13T22:05:32.786" v="1136" actId="20577"/>
          <ac:spMkLst>
            <pc:docMk/>
            <pc:sldMk cId="3249102023" sldId="276"/>
            <ac:spMk id="33" creationId="{C9ABF1F1-69C6-7AE6-F42C-826D13451256}"/>
          </ac:spMkLst>
        </pc:spChg>
        <pc:spChg chg="add mod">
          <ac:chgData name="Metin TUNCER" userId="03256736-eb25-4d8d-8673-b034ef512ca8" providerId="ADAL" clId="{A6E71C83-AC00-4686-A999-B652CB9D0726}" dt="2026-07-13T22:05:55.897" v="1144" actId="20577"/>
          <ac:spMkLst>
            <pc:docMk/>
            <pc:sldMk cId="3249102023" sldId="276"/>
            <ac:spMk id="35" creationId="{F3E6EB1C-91C1-8ED8-A486-E5948018590D}"/>
          </ac:spMkLst>
        </pc:spChg>
        <pc:picChg chg="mod">
          <ac:chgData name="Metin TUNCER" userId="03256736-eb25-4d8d-8673-b034ef512ca8" providerId="ADAL" clId="{A6E71C83-AC00-4686-A999-B652CB9D0726}" dt="2026-07-13T22:06:20.102" v="1147" actId="14100"/>
          <ac:picMkLst>
            <pc:docMk/>
            <pc:sldMk cId="3249102023" sldId="276"/>
            <ac:picMk id="37" creationId="{93C6D8A8-5744-6921-F08C-F0B4C470386D}"/>
          </ac:picMkLst>
        </pc:picChg>
        <pc:picChg chg="mod">
          <ac:chgData name="Metin TUNCER" userId="03256736-eb25-4d8d-8673-b034ef512ca8" providerId="ADAL" clId="{A6E71C83-AC00-4686-A999-B652CB9D0726}" dt="2026-07-13T22:06:17.253" v="1146" actId="1076"/>
          <ac:picMkLst>
            <pc:docMk/>
            <pc:sldMk cId="3249102023" sldId="276"/>
            <ac:picMk id="39" creationId="{4747F7E4-9D5C-8BDD-4005-CED4E58C1754}"/>
          </ac:picMkLst>
        </pc:picChg>
      </pc:sldChg>
      <pc:sldMasterChg chg="add del addSldLayout delSldLayout">
        <pc:chgData name="Metin TUNCER" userId="03256736-eb25-4d8d-8673-b034ef512ca8" providerId="ADAL" clId="{A6E71C83-AC00-4686-A999-B652CB9D0726}" dt="2026-07-13T19:10:22.317" v="62" actId="26606"/>
        <pc:sldMasterMkLst>
          <pc:docMk/>
          <pc:sldMasterMk cId="3031531784" sldId="2147483648"/>
        </pc:sldMasterMkLst>
        <pc:sldLayoutChg chg="add del">
          <pc:chgData name="Metin TUNCER" userId="03256736-eb25-4d8d-8673-b034ef512ca8" providerId="ADAL" clId="{A6E71C83-AC00-4686-A999-B652CB9D0726}" dt="2026-07-13T19:10:22.317" v="62" actId="26606"/>
          <pc:sldLayoutMkLst>
            <pc:docMk/>
            <pc:sldMasterMk cId="3031531784" sldId="2147483648"/>
            <pc:sldLayoutMk cId="287591143" sldId="2147483649"/>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3682157912" sldId="2147483650"/>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3400778477" sldId="2147483651"/>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3733010069" sldId="2147483652"/>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1441246210" sldId="2147483653"/>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2300219764" sldId="2147483654"/>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758744672" sldId="2147483655"/>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717869995" sldId="2147483656"/>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2279956217" sldId="2147483657"/>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3543816223" sldId="2147483658"/>
          </pc:sldLayoutMkLst>
        </pc:sldLayoutChg>
        <pc:sldLayoutChg chg="add del">
          <pc:chgData name="Metin TUNCER" userId="03256736-eb25-4d8d-8673-b034ef512ca8" providerId="ADAL" clId="{A6E71C83-AC00-4686-A999-B652CB9D0726}" dt="2026-07-13T19:10:22.317" v="62" actId="26606"/>
          <pc:sldLayoutMkLst>
            <pc:docMk/>
            <pc:sldMasterMk cId="3031531784" sldId="2147483648"/>
            <pc:sldLayoutMk cId="4281774996" sldId="2147483659"/>
          </pc:sldLayoutMkLst>
        </pc:sldLayoutChg>
      </pc:sldMasterChg>
      <pc:sldMasterChg chg="add addSldLayout">
        <pc:chgData name="Metin TUNCER" userId="03256736-eb25-4d8d-8673-b034ef512ca8" providerId="ADAL" clId="{A6E71C83-AC00-4686-A999-B652CB9D0726}" dt="2026-07-13T19:10:22.317" v="62" actId="26606"/>
        <pc:sldMasterMkLst>
          <pc:docMk/>
          <pc:sldMasterMk cId="270800973" sldId="2147483696"/>
        </pc:sldMasterMkLst>
        <pc:sldLayoutChg chg="add">
          <pc:chgData name="Metin TUNCER" userId="03256736-eb25-4d8d-8673-b034ef512ca8" providerId="ADAL" clId="{A6E71C83-AC00-4686-A999-B652CB9D0726}" dt="2026-07-13T19:10:22.317" v="62" actId="26606"/>
          <pc:sldLayoutMkLst>
            <pc:docMk/>
            <pc:sldMasterMk cId="270800973" sldId="2147483696"/>
            <pc:sldLayoutMk cId="2391423080" sldId="2147483685"/>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2907253424" sldId="2147483686"/>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3074388290" sldId="2147483687"/>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3651665427" sldId="2147483688"/>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2684130285" sldId="2147483689"/>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1399733697" sldId="2147483690"/>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168228368" sldId="2147483691"/>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3609107317" sldId="2147483692"/>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2825622123" sldId="2147483693"/>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2809142169" sldId="2147483694"/>
          </pc:sldLayoutMkLst>
        </pc:sldLayoutChg>
        <pc:sldLayoutChg chg="add">
          <pc:chgData name="Metin TUNCER" userId="03256736-eb25-4d8d-8673-b034ef512ca8" providerId="ADAL" clId="{A6E71C83-AC00-4686-A999-B652CB9D0726}" dt="2026-07-13T19:10:22.317" v="62" actId="26606"/>
          <pc:sldLayoutMkLst>
            <pc:docMk/>
            <pc:sldMasterMk cId="270800973" sldId="2147483696"/>
            <pc:sldLayoutMk cId="2837447349" sldId="2147483695"/>
          </pc:sldLayoutMkLst>
        </pc:sldLayoutChg>
      </pc:sldMasterChg>
      <pc:sldMasterChg chg="add del addSldLayout delSldLayout">
        <pc:chgData name="Metin TUNCER" userId="03256736-eb25-4d8d-8673-b034ef512ca8" providerId="ADAL" clId="{A6E71C83-AC00-4686-A999-B652CB9D0726}" dt="2026-07-13T19:06:09.766" v="30" actId="26606"/>
        <pc:sldMasterMkLst>
          <pc:docMk/>
          <pc:sldMasterMk cId="1047588995" sldId="2147483696"/>
        </pc:sldMasterMkLst>
        <pc:sldLayoutChg chg="add del">
          <pc:chgData name="Metin TUNCER" userId="03256736-eb25-4d8d-8673-b034ef512ca8" providerId="ADAL" clId="{A6E71C83-AC00-4686-A999-B652CB9D0726}" dt="2026-07-13T19:06:09.766" v="30" actId="26606"/>
          <pc:sldLayoutMkLst>
            <pc:docMk/>
            <pc:sldMasterMk cId="1047588995" sldId="2147483696"/>
            <pc:sldLayoutMk cId="1602669628" sldId="2147483685"/>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3680990561" sldId="2147483686"/>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2670299446" sldId="2147483687"/>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342214568" sldId="2147483688"/>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4179378778" sldId="2147483689"/>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3301152278" sldId="2147483690"/>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11728971" sldId="2147483691"/>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1419344730" sldId="2147483692"/>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2239107189" sldId="2147483693"/>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3233403266" sldId="2147483694"/>
          </pc:sldLayoutMkLst>
        </pc:sldLayoutChg>
        <pc:sldLayoutChg chg="add del">
          <pc:chgData name="Metin TUNCER" userId="03256736-eb25-4d8d-8673-b034ef512ca8" providerId="ADAL" clId="{A6E71C83-AC00-4686-A999-B652CB9D0726}" dt="2026-07-13T19:06:09.766" v="30" actId="26606"/>
          <pc:sldLayoutMkLst>
            <pc:docMk/>
            <pc:sldMasterMk cId="1047588995" sldId="2147483696"/>
            <pc:sldLayoutMk cId="694396087" sldId="214748369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A9A31F-7FA7-43C0-B7AD-806617B309D6}" type="datetimeFigureOut">
              <a:rPr lang="tr-TR" smtClean="0"/>
              <a:t>16.07.2026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7CF2F-1432-460E-8525-071156F65BEE}" type="slidenum">
              <a:rPr lang="tr-TR" smtClean="0"/>
              <a:t>‹#›</a:t>
            </a:fld>
            <a:endParaRPr lang="tr-TR"/>
          </a:p>
        </p:txBody>
      </p:sp>
    </p:spTree>
    <p:extLst>
      <p:ext uri="{BB962C8B-B14F-4D97-AF65-F5344CB8AC3E}">
        <p14:creationId xmlns:p14="http://schemas.microsoft.com/office/powerpoint/2010/main" val="3386266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A567CF2F-1432-460E-8525-071156F65BEE}" type="slidenum">
              <a:rPr lang="tr-TR" smtClean="0"/>
              <a:t>11</a:t>
            </a:fld>
            <a:endParaRPr lang="tr-TR"/>
          </a:p>
        </p:txBody>
      </p:sp>
    </p:spTree>
    <p:extLst>
      <p:ext uri="{BB962C8B-B14F-4D97-AF65-F5344CB8AC3E}">
        <p14:creationId xmlns:p14="http://schemas.microsoft.com/office/powerpoint/2010/main" val="1489621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68228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09107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5622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09142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37447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684130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39142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907253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0743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5166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7/16/2026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9733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7/16/2026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080097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89" r:id="rId6"/>
    <p:sldLayoutId id="2147483685" r:id="rId7"/>
    <p:sldLayoutId id="2147483686" r:id="rId8"/>
    <p:sldLayoutId id="2147483687" r:id="rId9"/>
    <p:sldLayoutId id="2147483688" r:id="rId10"/>
    <p:sldLayoutId id="2147483690"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tr_image23.jpg"/><Relationship Id="rId13" Type="http://schemas.openxmlformats.org/officeDocument/2006/relationships/image" Target="../media/tr_image28.jpeg"/><Relationship Id="rId3" Type="http://schemas.openxmlformats.org/officeDocument/2006/relationships/image" Target="../media/tr_image18.jpeg"/><Relationship Id="rId7" Type="http://schemas.openxmlformats.org/officeDocument/2006/relationships/image" Target="../media/tr_image22.jpeg"/><Relationship Id="rId12" Type="http://schemas.openxmlformats.org/officeDocument/2006/relationships/image" Target="../media/tr_image2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tr_image21.jpeg"/><Relationship Id="rId11" Type="http://schemas.openxmlformats.org/officeDocument/2006/relationships/image" Target="../media/tr_image26.jpeg"/><Relationship Id="rId5" Type="http://schemas.openxmlformats.org/officeDocument/2006/relationships/image" Target="../media/tr_image20.jpeg"/><Relationship Id="rId15" Type="http://schemas.openxmlformats.org/officeDocument/2006/relationships/image" Target="../media/tr_image30.jpeg"/><Relationship Id="rId10" Type="http://schemas.openxmlformats.org/officeDocument/2006/relationships/image" Target="../media/tr_image25.jpeg"/><Relationship Id="rId4" Type="http://schemas.openxmlformats.org/officeDocument/2006/relationships/image" Target="../media/tr_image19.jpeg"/><Relationship Id="rId9" Type="http://schemas.openxmlformats.org/officeDocument/2006/relationships/image" Target="../media/tr_image24.jpeg"/><Relationship Id="rId14" Type="http://schemas.openxmlformats.org/officeDocument/2006/relationships/image" Target="../media/tr_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30.png"/><Relationship Id="rId7" Type="http://schemas.openxmlformats.org/officeDocument/2006/relationships/image" Target="../media/image42.emf"/><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4.emf"/></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52.png"/><Relationship Id="rId6" Type="http://schemas.openxmlformats.org/officeDocument/2006/relationships/hyperlink" Target="https://www.instagram.com/abu_civil_engineering/" TargetMode="External"/><Relationship Id="rId7" Type="http://schemas.openxmlformats.org/officeDocument/2006/relationships/image" Target="../media/image_insta.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9">
            <a:extLst>
              <a:ext uri="{FF2B5EF4-FFF2-40B4-BE49-F238E27FC236}">
                <a16:creationId xmlns:a16="http://schemas.microsoft.com/office/drawing/2014/main" id="{B7E2F724-2FB3-4D1D-A730-739B8654C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Resim 4">
            <a:extLst>
              <a:ext uri="{FF2B5EF4-FFF2-40B4-BE49-F238E27FC236}">
                <a16:creationId xmlns:a16="http://schemas.microsoft.com/office/drawing/2014/main" id="{59EF258A-F2E6-DC93-AD08-FF1FA0ABDC29}"/>
              </a:ext>
            </a:extLst>
          </p:cNvPr>
          <p:cNvPicPr>
            <a:picLocks noChangeAspect="1"/>
          </p:cNvPicPr>
          <p:nvPr/>
        </p:nvPicPr>
        <p:blipFill>
          <a:blip r:embed="rId2">
            <a:alphaModFix amt="40000"/>
          </a:blip>
          <a:srcRect/>
          <a:stretch>
            <a:fillRect/>
          </a:stretch>
        </p:blipFill>
        <p:spPr>
          <a:xfrm>
            <a:off x="-2" y="-2"/>
            <a:ext cx="12192001" cy="6858001"/>
          </a:xfrm>
          <a:prstGeom prst="rect">
            <a:avLst/>
          </a:prstGeom>
        </p:spPr>
      </p:pic>
      <p:sp>
        <p:nvSpPr>
          <p:cNvPr id="2" name="Başlık 1">
            <a:extLst>
              <a:ext uri="{FF2B5EF4-FFF2-40B4-BE49-F238E27FC236}">
                <a16:creationId xmlns:a16="http://schemas.microsoft.com/office/drawing/2014/main" id="{8E5EDD88-8B18-40D1-5537-7BF7330FDB4B}"/>
              </a:ext>
            </a:extLst>
          </p:cNvPr>
          <p:cNvSpPr>
            <a:spLocks noGrp="1"/>
          </p:cNvSpPr>
          <p:nvPr>
            <p:ph type="ctrTitle"/>
          </p:nvPr>
        </p:nvSpPr>
        <p:spPr>
          <a:xfrm>
            <a:off x="517870" y="978407"/>
            <a:ext cx="5021182" cy="3290107"/>
          </a:xfrm>
        </p:spPr>
        <p:txBody>
          <a:bodyPr anchor="t">
            <a:normAutofit/>
          </a:bodyPr>
          <a:lstStyle/>
          <a:p>
            <a:pPr algn="ctr">
              <a:lnSpc>
                <a:spcPct val="90000"/>
              </a:lnSpc>
            </a:pPr>
            <a:r>
              <a:rPr lang="tr-TR" sz="4700" b="1" dirty="0">
                <a:solidFill>
                  <a:srgbClr val="FFFFFF"/>
                </a:solidFill>
                <a:latin typeface="Georgia"/>
              </a:rPr>
              <a:t>ANTALYA BILIM UNIVERSITY</a:t>
            </a:r>
            <a:endParaRPr lang="tr-TR" sz="4700" b="1" dirty="0">
              <a:solidFill>
                <a:srgbClr val="FFFFFF"/>
              </a:solidFill>
            </a:endParaRPr>
          </a:p>
        </p:txBody>
      </p:sp>
      <p:sp>
        <p:nvSpPr>
          <p:cNvPr id="3" name="Alt Başlık 2">
            <a:extLst>
              <a:ext uri="{FF2B5EF4-FFF2-40B4-BE49-F238E27FC236}">
                <a16:creationId xmlns:a16="http://schemas.microsoft.com/office/drawing/2014/main" id="{E552F73B-D11C-9F08-5AFF-CDC1144585BA}"/>
              </a:ext>
            </a:extLst>
          </p:cNvPr>
          <p:cNvSpPr>
            <a:spLocks noGrp="1"/>
          </p:cNvSpPr>
          <p:nvPr>
            <p:ph type="subTitle" idx="1"/>
          </p:nvPr>
        </p:nvSpPr>
        <p:spPr>
          <a:xfrm>
            <a:off x="517870" y="4482450"/>
            <a:ext cx="5040785" cy="1724029"/>
          </a:xfrm>
        </p:spPr>
        <p:txBody>
          <a:bodyPr anchor="t">
            <a:normAutofit/>
          </a:bodyPr>
          <a:lstStyle/>
          <a:p>
            <a:pPr algn="ctr"/>
            <a:r>
              <a:rPr lang="tr-TR" sz="3200" b="1" dirty="0">
                <a:solidFill>
                  <a:srgbClr val="FFFFFF"/>
                </a:solidFill>
                <a:latin typeface="Georgia"/>
              </a:rPr>
              <a:t>Department of Civil Engineering</a:t>
            </a:r>
            <a:endParaRPr lang="tr-TR" sz="3200" dirty="0">
              <a:solidFill>
                <a:srgbClr val="FFFFFF"/>
              </a:solidFill>
            </a:endParaRPr>
          </a:p>
        </p:txBody>
      </p:sp>
      <p:sp>
        <p:nvSpPr>
          <p:cNvPr id="38" name="Rectangle 41">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616639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D1D161-6348-6011-C168-5858616AB231}"/>
              </a:ext>
            </a:extLst>
          </p:cNvPr>
          <p:cNvSpPr>
            <a:spLocks noGrp="1"/>
          </p:cNvSpPr>
          <p:nvPr>
            <p:ph type="title"/>
          </p:nvPr>
        </p:nvSpPr>
        <p:spPr>
          <a:xfrm>
            <a:off x="518160" y="731520"/>
            <a:ext cx="11155680" cy="874455"/>
          </a:xfrm>
        </p:spPr>
        <p:txBody>
          <a:bodyPr>
            <a:normAutofit fontScale="90000"/>
          </a:bodyPr>
          <a:lstStyle/>
          <a:p>
            <a:r>
              <a:rPr lang="en-US" dirty="0">
                <a:solidFill>
                  <a:srgbClr val="08294E"/>
                </a:solidFill>
                <a:latin typeface="Arial" panose="020B0604020202020204" pitchFamily="34" charset="0"/>
                <a:ea typeface="Cambria" pitchFamily="34" charset="-122"/>
                <a:cs typeface="Arial" panose="020B0604020202020204" pitchFamily="34" charset="0"/>
              </a:rPr>
              <a:t>The Department of Civil Engineering</a:t>
            </a:r>
            <a:br>
              <a:rPr lang="en-US" dirty="0">
                <a:latin typeface="Arial" panose="020B0604020202020204" pitchFamily="34" charset="0"/>
                <a:cs typeface="Arial" panose="020B0604020202020204" pitchFamily="34" charset="0"/>
              </a:rPr>
            </a:br>
            <a:br>
              <a:rPr lang="tr-TR" dirty="0">
                <a:latin typeface="Arial" panose="020B0604020202020204" pitchFamily="34" charset="0"/>
                <a:cs typeface="Arial" panose="020B0604020202020204" pitchFamily="34" charset="0"/>
              </a:rPr>
            </a:br>
            <a:endParaRPr lang="tr-TR" dirty="0">
              <a:latin typeface="Arial" panose="020B0604020202020204" pitchFamily="34" charset="0"/>
              <a:cs typeface="Arial" panose="020B0604020202020204" pitchFamily="34" charset="0"/>
            </a:endParaRPr>
          </a:p>
        </p:txBody>
      </p:sp>
      <p:sp>
        <p:nvSpPr>
          <p:cNvPr id="5" name="Shape 2">
            <a:extLst>
              <a:ext uri="{FF2B5EF4-FFF2-40B4-BE49-F238E27FC236}">
                <a16:creationId xmlns:a16="http://schemas.microsoft.com/office/drawing/2014/main" id="{0DDA1236-CEF4-9638-002F-D6B2B2DCB324}"/>
              </a:ext>
            </a:extLst>
          </p:cNvPr>
          <p:cNvSpPr/>
          <p:nvPr/>
        </p:nvSpPr>
        <p:spPr>
          <a:xfrm>
            <a:off x="571500" y="1691640"/>
            <a:ext cx="2514600" cy="2148840"/>
          </a:xfrm>
          <a:prstGeom prst="roundRect">
            <a:avLst>
              <a:gd name="adj" fmla="val 5106"/>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7" name="Shape 3">
            <a:extLst>
              <a:ext uri="{FF2B5EF4-FFF2-40B4-BE49-F238E27FC236}">
                <a16:creationId xmlns:a16="http://schemas.microsoft.com/office/drawing/2014/main" id="{5A42D25A-38E3-5B07-0ABD-818C7E1E5932}"/>
              </a:ext>
            </a:extLst>
          </p:cNvPr>
          <p:cNvSpPr/>
          <p:nvPr/>
        </p:nvSpPr>
        <p:spPr>
          <a:xfrm>
            <a:off x="1517904" y="1901952"/>
            <a:ext cx="621792" cy="621792"/>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9" name="Image 0" descr="/home/claude/icons/building.png">
            <a:extLst>
              <a:ext uri="{FF2B5EF4-FFF2-40B4-BE49-F238E27FC236}">
                <a16:creationId xmlns:a16="http://schemas.microsoft.com/office/drawing/2014/main" id="{0D0FF921-5A4D-043C-FA63-D6232A5E2A1B}"/>
              </a:ext>
            </a:extLst>
          </p:cNvPr>
          <p:cNvPicPr>
            <a:picLocks noChangeAspect="1"/>
          </p:cNvPicPr>
          <p:nvPr/>
        </p:nvPicPr>
        <p:blipFill>
          <a:blip r:embed="rId2"/>
          <a:stretch>
            <a:fillRect/>
          </a:stretch>
        </p:blipFill>
        <p:spPr>
          <a:xfrm>
            <a:off x="1679570" y="2063618"/>
            <a:ext cx="298460" cy="298460"/>
          </a:xfrm>
          <a:prstGeom prst="rect">
            <a:avLst/>
          </a:prstGeom>
        </p:spPr>
      </p:pic>
      <p:sp>
        <p:nvSpPr>
          <p:cNvPr id="11" name="Text 4">
            <a:extLst>
              <a:ext uri="{FF2B5EF4-FFF2-40B4-BE49-F238E27FC236}">
                <a16:creationId xmlns:a16="http://schemas.microsoft.com/office/drawing/2014/main" id="{C6BA30A8-2746-A60D-9529-254C23338093}"/>
              </a:ext>
            </a:extLst>
          </p:cNvPr>
          <p:cNvSpPr/>
          <p:nvPr/>
        </p:nvSpPr>
        <p:spPr>
          <a:xfrm>
            <a:off x="571500" y="2633472"/>
            <a:ext cx="2514600" cy="566928"/>
          </a:xfrm>
          <a:prstGeom prst="rect">
            <a:avLst/>
          </a:prstGeom>
          <a:noFill/>
          <a:ln/>
        </p:spPr>
        <p:txBody>
          <a:bodyPr wrap="square" lIns="0" tIns="0" rIns="0" bIns="0" rtlCol="0" anchor="ctr"/>
          <a:lstStyle/>
          <a:p>
            <a:pPr marL="0" indent="0" algn="ctr">
              <a:buNone/>
            </a:pPr>
            <a:r>
              <a:rPr lang="en-US" sz="3200" b="1" dirty="0">
                <a:solidFill>
                  <a:srgbClr val="1CA7BE"/>
                </a:solidFill>
                <a:latin typeface="Arial" panose="020B0604020202020204" pitchFamily="34" charset="0"/>
                <a:ea typeface="Cambria" pitchFamily="34" charset="-122"/>
                <a:cs typeface="Arial" panose="020B0604020202020204" pitchFamily="34" charset="0"/>
              </a:rPr>
              <a:t>2012</a:t>
            </a:r>
            <a:endParaRPr lang="en-US" sz="3200" dirty="0">
              <a:latin typeface="Arial" panose="020B0604020202020204" pitchFamily="34" charset="0"/>
              <a:cs typeface="Arial" panose="020B0604020202020204" pitchFamily="34" charset="0"/>
            </a:endParaRPr>
          </a:p>
        </p:txBody>
      </p:sp>
      <p:sp>
        <p:nvSpPr>
          <p:cNvPr id="13" name="Text 5">
            <a:extLst>
              <a:ext uri="{FF2B5EF4-FFF2-40B4-BE49-F238E27FC236}">
                <a16:creationId xmlns:a16="http://schemas.microsoft.com/office/drawing/2014/main" id="{021432F1-3C4B-4355-446C-67DEFAF974E9}"/>
              </a:ext>
            </a:extLst>
          </p:cNvPr>
          <p:cNvSpPr/>
          <p:nvPr/>
        </p:nvSpPr>
        <p:spPr>
          <a:xfrm>
            <a:off x="708660" y="3200400"/>
            <a:ext cx="2240280" cy="457200"/>
          </a:xfrm>
          <a:prstGeom prst="rect">
            <a:avLst/>
          </a:prstGeom>
          <a:noFill/>
          <a:ln/>
        </p:spPr>
        <p:txBody>
          <a:bodyPr wrap="square" lIns="0" tIns="0" rIns="0" bIns="0" rtlCol="0" anchor="ctr"/>
          <a:lstStyle/>
          <a:p>
            <a:pPr marL="0" indent="0" algn="ctr">
              <a:buNone/>
            </a:pPr>
            <a:r>
              <a:rPr lang="en-US" sz="1300" b="1" dirty="0">
                <a:latin typeface="Arial" panose="020B0604020202020204" pitchFamily="34" charset="0"/>
                <a:ea typeface="Calibri" pitchFamily="34" charset="-122"/>
                <a:cs typeface="Arial" panose="020B0604020202020204" pitchFamily="34" charset="0"/>
              </a:rPr>
              <a:t>Year founded</a:t>
            </a:r>
            <a:endParaRPr lang="en-US" sz="1300" b="1" dirty="0">
              <a:latin typeface="Arial" panose="020B0604020202020204" pitchFamily="34" charset="0"/>
              <a:cs typeface="Arial" panose="020B0604020202020204" pitchFamily="34" charset="0"/>
            </a:endParaRPr>
          </a:p>
        </p:txBody>
      </p:sp>
      <p:sp>
        <p:nvSpPr>
          <p:cNvPr id="15" name="Shape 6">
            <a:extLst>
              <a:ext uri="{FF2B5EF4-FFF2-40B4-BE49-F238E27FC236}">
                <a16:creationId xmlns:a16="http://schemas.microsoft.com/office/drawing/2014/main" id="{20CD3A09-06FF-026C-E383-DF648CB88288}"/>
              </a:ext>
            </a:extLst>
          </p:cNvPr>
          <p:cNvSpPr/>
          <p:nvPr/>
        </p:nvSpPr>
        <p:spPr>
          <a:xfrm>
            <a:off x="3406140" y="1691640"/>
            <a:ext cx="2514600" cy="2148840"/>
          </a:xfrm>
          <a:prstGeom prst="roundRect">
            <a:avLst>
              <a:gd name="adj" fmla="val 5106"/>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17" name="Shape 7">
            <a:extLst>
              <a:ext uri="{FF2B5EF4-FFF2-40B4-BE49-F238E27FC236}">
                <a16:creationId xmlns:a16="http://schemas.microsoft.com/office/drawing/2014/main" id="{D6C82418-8616-0F2C-7BAC-9482F0489531}"/>
              </a:ext>
            </a:extLst>
          </p:cNvPr>
          <p:cNvSpPr/>
          <p:nvPr/>
        </p:nvSpPr>
        <p:spPr>
          <a:xfrm>
            <a:off x="4352544" y="1901952"/>
            <a:ext cx="621792" cy="621792"/>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19" name="Image 1" descr="/home/claude/icons/language.png">
            <a:extLst>
              <a:ext uri="{FF2B5EF4-FFF2-40B4-BE49-F238E27FC236}">
                <a16:creationId xmlns:a16="http://schemas.microsoft.com/office/drawing/2014/main" id="{6D87D1EA-3353-7CD1-87FD-57A69EF35BCA}"/>
              </a:ext>
            </a:extLst>
          </p:cNvPr>
          <p:cNvPicPr>
            <a:picLocks noChangeAspect="1"/>
          </p:cNvPicPr>
          <p:nvPr/>
        </p:nvPicPr>
        <p:blipFill>
          <a:blip r:embed="rId3"/>
          <a:stretch>
            <a:fillRect/>
          </a:stretch>
        </p:blipFill>
        <p:spPr>
          <a:xfrm>
            <a:off x="4514210" y="2063618"/>
            <a:ext cx="298460" cy="298460"/>
          </a:xfrm>
          <a:prstGeom prst="rect">
            <a:avLst/>
          </a:prstGeom>
        </p:spPr>
      </p:pic>
      <p:sp>
        <p:nvSpPr>
          <p:cNvPr id="21" name="Text 8">
            <a:extLst>
              <a:ext uri="{FF2B5EF4-FFF2-40B4-BE49-F238E27FC236}">
                <a16:creationId xmlns:a16="http://schemas.microsoft.com/office/drawing/2014/main" id="{5B664BA7-AC71-616E-B06F-E694E7D90375}"/>
              </a:ext>
            </a:extLst>
          </p:cNvPr>
          <p:cNvSpPr/>
          <p:nvPr/>
        </p:nvSpPr>
        <p:spPr>
          <a:xfrm>
            <a:off x="3406140" y="2633472"/>
            <a:ext cx="2514600" cy="566928"/>
          </a:xfrm>
          <a:prstGeom prst="rect">
            <a:avLst/>
          </a:prstGeom>
          <a:noFill/>
          <a:ln/>
        </p:spPr>
        <p:txBody>
          <a:bodyPr wrap="square" lIns="0" tIns="0" rIns="0" bIns="0" rtlCol="0" anchor="ctr"/>
          <a:lstStyle/>
          <a:p>
            <a:pPr marL="0" indent="0" algn="ctr">
              <a:buNone/>
            </a:pPr>
            <a:r>
              <a:rPr lang="en-US" sz="3200" b="1" dirty="0">
                <a:solidFill>
                  <a:srgbClr val="1CA7BE"/>
                </a:solidFill>
                <a:latin typeface="Arial" panose="020B0604020202020204" pitchFamily="34" charset="0"/>
                <a:ea typeface="Cambria" pitchFamily="34" charset="-122"/>
                <a:cs typeface="Arial" panose="020B0604020202020204" pitchFamily="34" charset="0"/>
              </a:rPr>
              <a:t>100%</a:t>
            </a:r>
            <a:endParaRPr lang="en-US" sz="3200" dirty="0">
              <a:latin typeface="Arial" panose="020B0604020202020204" pitchFamily="34" charset="0"/>
              <a:cs typeface="Arial" panose="020B0604020202020204" pitchFamily="34" charset="0"/>
            </a:endParaRPr>
          </a:p>
        </p:txBody>
      </p:sp>
      <p:sp>
        <p:nvSpPr>
          <p:cNvPr id="23" name="Text 9">
            <a:extLst>
              <a:ext uri="{FF2B5EF4-FFF2-40B4-BE49-F238E27FC236}">
                <a16:creationId xmlns:a16="http://schemas.microsoft.com/office/drawing/2014/main" id="{6F0FD5FB-B90A-DD2D-55C8-179E5D1FACAF}"/>
              </a:ext>
            </a:extLst>
          </p:cNvPr>
          <p:cNvSpPr/>
          <p:nvPr/>
        </p:nvSpPr>
        <p:spPr>
          <a:xfrm>
            <a:off x="3543300" y="3200400"/>
            <a:ext cx="2240280" cy="457200"/>
          </a:xfrm>
          <a:prstGeom prst="rect">
            <a:avLst/>
          </a:prstGeom>
          <a:noFill/>
          <a:ln/>
        </p:spPr>
        <p:txBody>
          <a:bodyPr wrap="square" lIns="0" tIns="0" rIns="0" bIns="0" rtlCol="0" anchor="ctr"/>
          <a:lstStyle/>
          <a:p>
            <a:pPr marL="0" indent="0" algn="ctr">
              <a:buNone/>
            </a:pPr>
            <a:r>
              <a:rPr lang="en-US" sz="1300" b="1" dirty="0">
                <a:latin typeface="Arial" panose="020B0604020202020204" pitchFamily="34" charset="0"/>
                <a:ea typeface="Calibri" pitchFamily="34" charset="-122"/>
                <a:cs typeface="Arial" panose="020B0604020202020204" pitchFamily="34" charset="0"/>
              </a:rPr>
              <a:t>English</a:t>
            </a:r>
            <a:r>
              <a:rPr lang="en-US" sz="1300" dirty="0">
                <a:solidFill>
                  <a:srgbClr val="56687C"/>
                </a:solidFill>
                <a:latin typeface="Arial" panose="020B0604020202020204" pitchFamily="34" charset="0"/>
                <a:ea typeface="Calibri" pitchFamily="34" charset="-122"/>
                <a:cs typeface="Arial" panose="020B0604020202020204" pitchFamily="34" charset="0"/>
              </a:rPr>
              <a:t> </a:t>
            </a:r>
            <a:r>
              <a:rPr lang="en-US" sz="1300" b="1" dirty="0">
                <a:latin typeface="Arial" panose="020B0604020202020204" pitchFamily="34" charset="0"/>
                <a:ea typeface="Calibri" pitchFamily="34" charset="-122"/>
                <a:cs typeface="Arial" panose="020B0604020202020204" pitchFamily="34" charset="0"/>
              </a:rPr>
              <a:t>education</a:t>
            </a:r>
            <a:endParaRPr lang="en-US" sz="1300" b="1" dirty="0">
              <a:latin typeface="Arial" panose="020B0604020202020204" pitchFamily="34" charset="0"/>
              <a:cs typeface="Arial" panose="020B0604020202020204" pitchFamily="34" charset="0"/>
            </a:endParaRPr>
          </a:p>
        </p:txBody>
      </p:sp>
      <p:sp>
        <p:nvSpPr>
          <p:cNvPr id="25" name="Shape 10">
            <a:extLst>
              <a:ext uri="{FF2B5EF4-FFF2-40B4-BE49-F238E27FC236}">
                <a16:creationId xmlns:a16="http://schemas.microsoft.com/office/drawing/2014/main" id="{E661E262-D930-1D34-CDDD-6C77B5A9D501}"/>
              </a:ext>
            </a:extLst>
          </p:cNvPr>
          <p:cNvSpPr/>
          <p:nvPr/>
        </p:nvSpPr>
        <p:spPr>
          <a:xfrm>
            <a:off x="6240780" y="1691640"/>
            <a:ext cx="2514600" cy="2148840"/>
          </a:xfrm>
          <a:prstGeom prst="roundRect">
            <a:avLst>
              <a:gd name="adj" fmla="val 5106"/>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27" name="Shape 11">
            <a:extLst>
              <a:ext uri="{FF2B5EF4-FFF2-40B4-BE49-F238E27FC236}">
                <a16:creationId xmlns:a16="http://schemas.microsoft.com/office/drawing/2014/main" id="{204A05B5-FBB5-1F99-96A0-D0500CFF13E7}"/>
              </a:ext>
            </a:extLst>
          </p:cNvPr>
          <p:cNvSpPr/>
          <p:nvPr/>
        </p:nvSpPr>
        <p:spPr>
          <a:xfrm>
            <a:off x="7187184" y="1901952"/>
            <a:ext cx="621792" cy="621792"/>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29" name="Image 2" descr="/home/claude/icons/cap.png">
            <a:extLst>
              <a:ext uri="{FF2B5EF4-FFF2-40B4-BE49-F238E27FC236}">
                <a16:creationId xmlns:a16="http://schemas.microsoft.com/office/drawing/2014/main" id="{1B8E6BDB-E040-D333-439D-DB6A3CF28EB4}"/>
              </a:ext>
            </a:extLst>
          </p:cNvPr>
          <p:cNvPicPr>
            <a:picLocks noChangeAspect="1"/>
          </p:cNvPicPr>
          <p:nvPr/>
        </p:nvPicPr>
        <p:blipFill>
          <a:blip r:embed="rId4"/>
          <a:stretch>
            <a:fillRect/>
          </a:stretch>
        </p:blipFill>
        <p:spPr>
          <a:xfrm>
            <a:off x="7348850" y="2063618"/>
            <a:ext cx="298460" cy="298460"/>
          </a:xfrm>
          <a:prstGeom prst="rect">
            <a:avLst/>
          </a:prstGeom>
        </p:spPr>
      </p:pic>
      <p:sp>
        <p:nvSpPr>
          <p:cNvPr id="31" name="Text 12">
            <a:extLst>
              <a:ext uri="{FF2B5EF4-FFF2-40B4-BE49-F238E27FC236}">
                <a16:creationId xmlns:a16="http://schemas.microsoft.com/office/drawing/2014/main" id="{EF7748F7-9CCB-E782-3C04-B3D1E1CAB2A4}"/>
              </a:ext>
            </a:extLst>
          </p:cNvPr>
          <p:cNvSpPr/>
          <p:nvPr/>
        </p:nvSpPr>
        <p:spPr>
          <a:xfrm>
            <a:off x="6240780" y="2633472"/>
            <a:ext cx="2514600" cy="566928"/>
          </a:xfrm>
          <a:prstGeom prst="rect">
            <a:avLst/>
          </a:prstGeom>
          <a:noFill/>
          <a:ln/>
        </p:spPr>
        <p:txBody>
          <a:bodyPr wrap="square" lIns="0" tIns="0" rIns="0" bIns="0" rtlCol="0" anchor="ctr"/>
          <a:lstStyle/>
          <a:p>
            <a:pPr marL="0" indent="0" algn="ctr">
              <a:buNone/>
            </a:pPr>
            <a:r>
              <a:rPr lang="en-US" sz="3200" b="1" dirty="0">
                <a:solidFill>
                  <a:srgbClr val="1CA7BE"/>
                </a:solidFill>
                <a:latin typeface="Arial" panose="020B0604020202020204" pitchFamily="34" charset="0"/>
                <a:ea typeface="Cambria" pitchFamily="34" charset="-122"/>
                <a:cs typeface="Arial" panose="020B0604020202020204" pitchFamily="34" charset="0"/>
              </a:rPr>
              <a:t>4 years</a:t>
            </a:r>
            <a:endParaRPr lang="en-US" sz="3200" dirty="0">
              <a:latin typeface="Arial" panose="020B0604020202020204" pitchFamily="34" charset="0"/>
              <a:cs typeface="Arial" panose="020B0604020202020204" pitchFamily="34" charset="0"/>
            </a:endParaRPr>
          </a:p>
        </p:txBody>
      </p:sp>
      <p:sp>
        <p:nvSpPr>
          <p:cNvPr id="33" name="Text 13">
            <a:extLst>
              <a:ext uri="{FF2B5EF4-FFF2-40B4-BE49-F238E27FC236}">
                <a16:creationId xmlns:a16="http://schemas.microsoft.com/office/drawing/2014/main" id="{04055E49-B4D8-9D5B-7D3D-5EDF5155F2E8}"/>
              </a:ext>
            </a:extLst>
          </p:cNvPr>
          <p:cNvSpPr/>
          <p:nvPr/>
        </p:nvSpPr>
        <p:spPr>
          <a:xfrm>
            <a:off x="6377940" y="3200400"/>
            <a:ext cx="2240280" cy="457200"/>
          </a:xfrm>
          <a:prstGeom prst="rect">
            <a:avLst/>
          </a:prstGeom>
          <a:noFill/>
          <a:ln/>
        </p:spPr>
        <p:txBody>
          <a:bodyPr wrap="square" lIns="0" tIns="0" rIns="0" bIns="0" rtlCol="0" anchor="ctr"/>
          <a:lstStyle/>
          <a:p>
            <a:pPr marL="0" indent="0" algn="ctr">
              <a:buNone/>
            </a:pPr>
            <a:r>
              <a:rPr lang="en-US" sz="1300" b="1" dirty="0">
                <a:latin typeface="Arial" panose="020B0604020202020204" pitchFamily="34" charset="0"/>
                <a:ea typeface="Calibri" pitchFamily="34" charset="-122"/>
                <a:cs typeface="Arial" panose="020B0604020202020204" pitchFamily="34" charset="0"/>
              </a:rPr>
              <a:t>Undergraduate duration</a:t>
            </a:r>
            <a:endParaRPr lang="en-US" sz="1300" b="1" dirty="0">
              <a:latin typeface="Arial" panose="020B0604020202020204" pitchFamily="34" charset="0"/>
              <a:cs typeface="Arial" panose="020B0604020202020204" pitchFamily="34" charset="0"/>
            </a:endParaRPr>
          </a:p>
        </p:txBody>
      </p:sp>
      <p:sp>
        <p:nvSpPr>
          <p:cNvPr id="35" name="Shape 14">
            <a:extLst>
              <a:ext uri="{FF2B5EF4-FFF2-40B4-BE49-F238E27FC236}">
                <a16:creationId xmlns:a16="http://schemas.microsoft.com/office/drawing/2014/main" id="{E748850B-DE6E-3C49-415F-0C51C8029865}"/>
              </a:ext>
            </a:extLst>
          </p:cNvPr>
          <p:cNvSpPr/>
          <p:nvPr/>
        </p:nvSpPr>
        <p:spPr>
          <a:xfrm>
            <a:off x="9075420" y="1691640"/>
            <a:ext cx="2514600" cy="2148840"/>
          </a:xfrm>
          <a:prstGeom prst="roundRect">
            <a:avLst>
              <a:gd name="adj" fmla="val 5106"/>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37" name="Shape 15">
            <a:extLst>
              <a:ext uri="{FF2B5EF4-FFF2-40B4-BE49-F238E27FC236}">
                <a16:creationId xmlns:a16="http://schemas.microsoft.com/office/drawing/2014/main" id="{70541585-58F3-09A6-FBC1-5C3D81B6496C}"/>
              </a:ext>
            </a:extLst>
          </p:cNvPr>
          <p:cNvSpPr/>
          <p:nvPr/>
        </p:nvSpPr>
        <p:spPr>
          <a:xfrm>
            <a:off x="10021824" y="1901952"/>
            <a:ext cx="621792" cy="621792"/>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39" name="Image 3" descr="/home/claude/icons/users.png">
            <a:extLst>
              <a:ext uri="{FF2B5EF4-FFF2-40B4-BE49-F238E27FC236}">
                <a16:creationId xmlns:a16="http://schemas.microsoft.com/office/drawing/2014/main" id="{AA89FB89-C1B8-8E61-8D61-27BFE85F2349}"/>
              </a:ext>
            </a:extLst>
          </p:cNvPr>
          <p:cNvPicPr>
            <a:picLocks noChangeAspect="1"/>
          </p:cNvPicPr>
          <p:nvPr/>
        </p:nvPicPr>
        <p:blipFill>
          <a:blip r:embed="rId5"/>
          <a:stretch>
            <a:fillRect/>
          </a:stretch>
        </p:blipFill>
        <p:spPr>
          <a:xfrm>
            <a:off x="10183490" y="2063618"/>
            <a:ext cx="298460" cy="298460"/>
          </a:xfrm>
          <a:prstGeom prst="rect">
            <a:avLst/>
          </a:prstGeom>
        </p:spPr>
      </p:pic>
      <p:sp>
        <p:nvSpPr>
          <p:cNvPr id="41" name="Text 16">
            <a:extLst>
              <a:ext uri="{FF2B5EF4-FFF2-40B4-BE49-F238E27FC236}">
                <a16:creationId xmlns:a16="http://schemas.microsoft.com/office/drawing/2014/main" id="{A16C7F11-20A1-0663-4E31-1C6D3CCECD2C}"/>
              </a:ext>
            </a:extLst>
          </p:cNvPr>
          <p:cNvSpPr/>
          <p:nvPr/>
        </p:nvSpPr>
        <p:spPr>
          <a:xfrm>
            <a:off x="9075420" y="2633472"/>
            <a:ext cx="2514600" cy="566928"/>
          </a:xfrm>
          <a:prstGeom prst="rect">
            <a:avLst/>
          </a:prstGeom>
          <a:noFill/>
          <a:ln/>
        </p:spPr>
        <p:txBody>
          <a:bodyPr wrap="square" lIns="0" tIns="0" rIns="0" bIns="0" rtlCol="0" anchor="ctr"/>
          <a:lstStyle/>
          <a:p>
            <a:pPr marL="0" indent="0" algn="ctr">
              <a:buNone/>
            </a:pPr>
            <a:r>
              <a:rPr lang="en-US" sz="3200" b="1" dirty="0">
                <a:solidFill>
                  <a:srgbClr val="1CA7BE"/>
                </a:solidFill>
                <a:latin typeface="Arial" panose="020B0604020202020204" pitchFamily="34" charset="0"/>
                <a:ea typeface="Cambria" pitchFamily="34" charset="-122"/>
                <a:cs typeface="Arial" panose="020B0604020202020204" pitchFamily="34" charset="0"/>
              </a:rPr>
              <a:t>12</a:t>
            </a:r>
            <a:endParaRPr lang="en-US" sz="3200" dirty="0">
              <a:latin typeface="Arial" panose="020B0604020202020204" pitchFamily="34" charset="0"/>
              <a:cs typeface="Arial" panose="020B0604020202020204" pitchFamily="34" charset="0"/>
            </a:endParaRPr>
          </a:p>
        </p:txBody>
      </p:sp>
      <p:sp>
        <p:nvSpPr>
          <p:cNvPr id="43" name="Text 17">
            <a:extLst>
              <a:ext uri="{FF2B5EF4-FFF2-40B4-BE49-F238E27FC236}">
                <a16:creationId xmlns:a16="http://schemas.microsoft.com/office/drawing/2014/main" id="{1CB5D2CF-35B9-FB6A-7DD9-F87F7321AA5F}"/>
              </a:ext>
            </a:extLst>
          </p:cNvPr>
          <p:cNvSpPr/>
          <p:nvPr/>
        </p:nvSpPr>
        <p:spPr>
          <a:xfrm>
            <a:off x="9212580" y="3200400"/>
            <a:ext cx="2240280" cy="457200"/>
          </a:xfrm>
          <a:prstGeom prst="rect">
            <a:avLst/>
          </a:prstGeom>
          <a:noFill/>
          <a:ln/>
        </p:spPr>
        <p:txBody>
          <a:bodyPr wrap="square" lIns="0" tIns="0" rIns="0" bIns="0" rtlCol="0" anchor="ctr"/>
          <a:lstStyle/>
          <a:p>
            <a:pPr marL="0" indent="0" algn="ctr">
              <a:buNone/>
            </a:pPr>
            <a:r>
              <a:rPr lang="en-US" sz="1300" b="1" dirty="0">
                <a:latin typeface="Arial" panose="020B0604020202020204" pitchFamily="34" charset="0"/>
                <a:ea typeface="Calibri" pitchFamily="34" charset="-122"/>
                <a:cs typeface="Arial" panose="020B0604020202020204" pitchFamily="34" charset="0"/>
              </a:rPr>
              <a:t>Academic staff</a:t>
            </a:r>
            <a:endParaRPr lang="en-US" sz="1300" b="1" dirty="0">
              <a:latin typeface="Arial" panose="020B0604020202020204" pitchFamily="34" charset="0"/>
              <a:cs typeface="Arial" panose="020B0604020202020204" pitchFamily="34" charset="0"/>
            </a:endParaRPr>
          </a:p>
        </p:txBody>
      </p:sp>
      <p:sp>
        <p:nvSpPr>
          <p:cNvPr id="45" name="Shape 18">
            <a:extLst>
              <a:ext uri="{FF2B5EF4-FFF2-40B4-BE49-F238E27FC236}">
                <a16:creationId xmlns:a16="http://schemas.microsoft.com/office/drawing/2014/main" id="{DC0BC63B-0A14-5513-7631-331CC43DF071}"/>
              </a:ext>
            </a:extLst>
          </p:cNvPr>
          <p:cNvSpPr/>
          <p:nvPr/>
        </p:nvSpPr>
        <p:spPr>
          <a:xfrm>
            <a:off x="571500" y="4389120"/>
            <a:ext cx="11018520" cy="1737360"/>
          </a:xfrm>
          <a:prstGeom prst="roundRect">
            <a:avLst>
              <a:gd name="adj" fmla="val 6316"/>
            </a:avLst>
          </a:prstGeom>
          <a:solidFill>
            <a:srgbClr val="08294E"/>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47" name="Text 19">
            <a:extLst>
              <a:ext uri="{FF2B5EF4-FFF2-40B4-BE49-F238E27FC236}">
                <a16:creationId xmlns:a16="http://schemas.microsoft.com/office/drawing/2014/main" id="{3CC6EF91-493A-ED2D-7188-F802CD3070BE}"/>
              </a:ext>
            </a:extLst>
          </p:cNvPr>
          <p:cNvSpPr/>
          <p:nvPr/>
        </p:nvSpPr>
        <p:spPr>
          <a:xfrm>
            <a:off x="982980" y="4389119"/>
            <a:ext cx="10195560" cy="1737359"/>
          </a:xfrm>
          <a:prstGeom prst="rect">
            <a:avLst/>
          </a:prstGeom>
          <a:noFill/>
          <a:ln/>
        </p:spPr>
        <p:txBody>
          <a:bodyPr wrap="square" lIns="0" tIns="0" rIns="0" bIns="0" rtlCol="0" anchor="ctr"/>
          <a:lstStyle/>
          <a:p>
            <a:pPr marL="0" indent="0" algn="just">
              <a:buNone/>
            </a:pPr>
            <a:r>
              <a:rPr lang="en-US" sz="1600" dirty="0">
                <a:solidFill>
                  <a:srgbClr val="D8E4EE"/>
                </a:solidFill>
                <a:latin typeface="Arial" panose="020B0604020202020204" pitchFamily="34" charset="0"/>
                <a:ea typeface="Calibri" pitchFamily="34" charset="-122"/>
                <a:cs typeface="Arial" panose="020B0604020202020204" pitchFamily="34" charset="0"/>
              </a:rPr>
              <a:t>Our department admits students through ÖSYM's central placement system, based on the success ranking and minimum score thresholds set for engineering faculties. Our strong academic staff includes 2 professors, 2 associate professors, 5 assistant professors, and 3 research assistants, with the aim of providing an engineering education recognized not only in Turkey but also on the international stage.</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9079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
            <a:extLst>
              <a:ext uri="{FF2B5EF4-FFF2-40B4-BE49-F238E27FC236}">
                <a16:creationId xmlns:a16="http://schemas.microsoft.com/office/drawing/2014/main" id="{90382F90-74D4-1F42-A681-666557F9C604}"/>
              </a:ext>
            </a:extLst>
          </p:cNvPr>
          <p:cNvSpPr txBox="1"/>
          <p:nvPr/>
        </p:nvSpPr>
        <p:spPr>
          <a:xfrm>
            <a:off x="687324" y="806115"/>
            <a:ext cx="10817352" cy="882293"/>
          </a:xfrm>
          <a:prstGeom prst="rect">
            <a:avLst/>
          </a:prstGeom>
          <a:noFill/>
        </p:spPr>
        <p:txBody>
          <a:bodyPr wrap="square" lIns="0" tIns="0" rIns="0" bIns="0">
            <a:spAutoFit/>
          </a:bodyPr>
          <a:lstStyle/>
          <a:p>
            <a:pPr algn="l"/>
            <a:r>
              <a:rPr sz="3600" b="1" dirty="0" err="1">
                <a:solidFill>
                  <a:srgbClr val="1B2040"/>
                </a:solidFill>
                <a:latin typeface="Arial" panose="020B0604020202020204" pitchFamily="34" charset="0"/>
                <a:cs typeface="Arial" panose="020B0604020202020204" pitchFamily="34" charset="0"/>
              </a:rPr>
              <a:t>History</a:t>
            </a:r>
            <a:endParaRPr sz="3600" b="1" dirty="0">
              <a:solidFill>
                <a:srgbClr val="1B2040"/>
              </a:solidFill>
              <a:latin typeface="Arial" panose="020B0604020202020204" pitchFamily="34" charset="0"/>
              <a:cs typeface="Arial" panose="020B0604020202020204" pitchFamily="34" charset="0"/>
            </a:endParaRPr>
          </a:p>
          <a:p>
            <a:pPr algn="l">
              <a:spcBef>
                <a:spcPts val="400"/>
              </a:spcBef>
            </a:pPr>
            <a:r>
              <a:rPr b="1" dirty="0">
                <a:solidFill>
                  <a:srgbClr val="008BAB"/>
                </a:solidFill>
                <a:latin typeface="Arial" panose="020B0604020202020204" pitchFamily="34" charset="0"/>
                <a:cs typeface="Arial" panose="020B0604020202020204" pitchFamily="34" charset="0"/>
              </a:rPr>
              <a:t>A success story from founding to internationally education</a:t>
            </a:r>
          </a:p>
        </p:txBody>
      </p:sp>
      <p:sp>
        <p:nvSpPr>
          <p:cNvPr id="11" name="Rectangle 2">
            <a:extLst>
              <a:ext uri="{FF2B5EF4-FFF2-40B4-BE49-F238E27FC236}">
                <a16:creationId xmlns:a16="http://schemas.microsoft.com/office/drawing/2014/main" id="{F82B7A29-318A-E974-38BB-297B4DAEAEA4}"/>
              </a:ext>
            </a:extLst>
          </p:cNvPr>
          <p:cNvSpPr/>
          <p:nvPr/>
        </p:nvSpPr>
        <p:spPr>
          <a:xfrm>
            <a:off x="687324" y="1811955"/>
            <a:ext cx="10817352" cy="19050"/>
          </a:xfrm>
          <a:prstGeom prst="rect">
            <a:avLst/>
          </a:prstGeom>
          <a:solidFill>
            <a:srgbClr val="008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5" name="TextBox 4">
            <a:extLst>
              <a:ext uri="{FF2B5EF4-FFF2-40B4-BE49-F238E27FC236}">
                <a16:creationId xmlns:a16="http://schemas.microsoft.com/office/drawing/2014/main" id="{105C895B-9436-620D-1790-8FD99E3BDC35}"/>
              </a:ext>
            </a:extLst>
          </p:cNvPr>
          <p:cNvSpPr txBox="1"/>
          <p:nvPr/>
        </p:nvSpPr>
        <p:spPr>
          <a:xfrm>
            <a:off x="457200" y="5652435"/>
            <a:ext cx="11249526" cy="584775"/>
          </a:xfrm>
          <a:prstGeom prst="rect">
            <a:avLst/>
          </a:prstGeom>
          <a:noFill/>
        </p:spPr>
        <p:txBody>
          <a:bodyPr wrap="square">
            <a:spAutoFit/>
          </a:bodyPr>
          <a:lstStyle/>
          <a:p>
            <a:pPr algn="ctr"/>
            <a:r>
              <a:rPr sz="1600" i="1" dirty="0">
                <a:latin typeface="Arial" panose="020B0604020202020204" pitchFamily="34" charset="0"/>
                <a:cs typeface="Arial" panose="020B0604020202020204" pitchFamily="34" charset="0"/>
              </a:rPr>
              <a:t>The Department of Civil Engineering at Antalya Bilim University has grown steadily since its founding, and as of 2025 has transitioned to the International Co-op Education (ICE) system, achieving full integration with global education standards.</a:t>
            </a:r>
          </a:p>
        </p:txBody>
      </p:sp>
      <p:sp>
        <p:nvSpPr>
          <p:cNvPr id="49" name="Shape 2">
            <a:extLst>
              <a:ext uri="{FF2B5EF4-FFF2-40B4-BE49-F238E27FC236}">
                <a16:creationId xmlns:a16="http://schemas.microsoft.com/office/drawing/2014/main" id="{58A0E601-718D-08D5-1423-DE1731202BE0}"/>
              </a:ext>
            </a:extLst>
          </p:cNvPr>
          <p:cNvSpPr/>
          <p:nvPr/>
        </p:nvSpPr>
        <p:spPr>
          <a:xfrm>
            <a:off x="1416101" y="2582286"/>
            <a:ext cx="9265615" cy="0"/>
          </a:xfrm>
          <a:prstGeom prst="line">
            <a:avLst/>
          </a:prstGeom>
          <a:noFill/>
          <a:ln w="31750">
            <a:solidFill>
              <a:srgbClr val="C3D5E4"/>
            </a:solidFill>
            <a:prstDash val="solid"/>
          </a:ln>
        </p:spPr>
        <p:txBody>
          <a:bodyPr/>
          <a:lstStyle/>
          <a:p>
            <a:endParaRPr lang="tr-TR" sz="2000">
              <a:latin typeface="Arial" panose="020B0604020202020204" pitchFamily="34" charset="0"/>
              <a:cs typeface="Arial" panose="020B0604020202020204" pitchFamily="34" charset="0"/>
            </a:endParaRPr>
          </a:p>
        </p:txBody>
      </p:sp>
      <p:sp>
        <p:nvSpPr>
          <p:cNvPr id="51" name="Shape 3">
            <a:extLst>
              <a:ext uri="{FF2B5EF4-FFF2-40B4-BE49-F238E27FC236}">
                <a16:creationId xmlns:a16="http://schemas.microsoft.com/office/drawing/2014/main" id="{5AFA478D-EF1C-497A-F1AD-DB69526E7049}"/>
              </a:ext>
            </a:extLst>
          </p:cNvPr>
          <p:cNvSpPr/>
          <p:nvPr/>
        </p:nvSpPr>
        <p:spPr>
          <a:xfrm>
            <a:off x="2311146" y="2481702"/>
            <a:ext cx="201168" cy="201168"/>
          </a:xfrm>
          <a:prstGeom prst="ellipse">
            <a:avLst/>
          </a:prstGeom>
          <a:solidFill>
            <a:srgbClr val="1CA7BE"/>
          </a:solidFill>
          <a:ln w="25400">
            <a:solidFill>
              <a:srgbClr val="FFFFFF"/>
            </a:solidFill>
            <a:prstDash val="solid"/>
          </a:ln>
        </p:spPr>
        <p:txBody>
          <a:bodyPr/>
          <a:lstStyle/>
          <a:p>
            <a:endParaRPr lang="tr-TR" sz="2000">
              <a:latin typeface="Arial" panose="020B0604020202020204" pitchFamily="34" charset="0"/>
              <a:cs typeface="Arial" panose="020B0604020202020204" pitchFamily="34" charset="0"/>
            </a:endParaRPr>
          </a:p>
        </p:txBody>
      </p:sp>
      <p:sp>
        <p:nvSpPr>
          <p:cNvPr id="53" name="Text 4">
            <a:extLst>
              <a:ext uri="{FF2B5EF4-FFF2-40B4-BE49-F238E27FC236}">
                <a16:creationId xmlns:a16="http://schemas.microsoft.com/office/drawing/2014/main" id="{BBDAB890-8A22-9180-ABBE-78717BAB8293}"/>
              </a:ext>
            </a:extLst>
          </p:cNvPr>
          <p:cNvSpPr/>
          <p:nvPr/>
        </p:nvSpPr>
        <p:spPr>
          <a:xfrm>
            <a:off x="593141" y="2015358"/>
            <a:ext cx="3637178" cy="347472"/>
          </a:xfrm>
          <a:prstGeom prst="rect">
            <a:avLst/>
          </a:prstGeom>
          <a:noFill/>
          <a:ln/>
        </p:spPr>
        <p:txBody>
          <a:bodyPr wrap="square" lIns="0" tIns="0" rIns="0" bIns="0" rtlCol="0" anchor="ctr"/>
          <a:lstStyle/>
          <a:p>
            <a:pPr marL="0" indent="0" algn="ctr">
              <a:buNone/>
            </a:pPr>
            <a:r>
              <a:rPr lang="en-US" b="1" dirty="0">
                <a:latin typeface="Arial" panose="020B0604020202020204" pitchFamily="34" charset="0"/>
                <a:ea typeface="Cambria" pitchFamily="34" charset="-122"/>
                <a:cs typeface="Arial" panose="020B0604020202020204" pitchFamily="34" charset="0"/>
              </a:rPr>
              <a:t>2013–2014</a:t>
            </a:r>
            <a:endParaRPr lang="en-US" dirty="0">
              <a:latin typeface="Arial" panose="020B0604020202020204" pitchFamily="34" charset="0"/>
              <a:cs typeface="Arial" panose="020B0604020202020204" pitchFamily="34" charset="0"/>
            </a:endParaRPr>
          </a:p>
        </p:txBody>
      </p:sp>
      <p:sp>
        <p:nvSpPr>
          <p:cNvPr id="55" name="Shape 5">
            <a:extLst>
              <a:ext uri="{FF2B5EF4-FFF2-40B4-BE49-F238E27FC236}">
                <a16:creationId xmlns:a16="http://schemas.microsoft.com/office/drawing/2014/main" id="{AC34270A-6A4E-239C-120C-9FF38BF0DBC3}"/>
              </a:ext>
            </a:extLst>
          </p:cNvPr>
          <p:cNvSpPr/>
          <p:nvPr/>
        </p:nvSpPr>
        <p:spPr>
          <a:xfrm>
            <a:off x="753161" y="2993766"/>
            <a:ext cx="3317138" cy="2331720"/>
          </a:xfrm>
          <a:prstGeom prst="roundRect">
            <a:avLst>
              <a:gd name="adj" fmla="val 3137"/>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57" name="Shape 6">
            <a:extLst>
              <a:ext uri="{FF2B5EF4-FFF2-40B4-BE49-F238E27FC236}">
                <a16:creationId xmlns:a16="http://schemas.microsoft.com/office/drawing/2014/main" id="{787A6F66-AF73-97C4-B1C5-10D5C2D4143B}"/>
              </a:ext>
            </a:extLst>
          </p:cNvPr>
          <p:cNvSpPr/>
          <p:nvPr/>
        </p:nvSpPr>
        <p:spPr>
          <a:xfrm>
            <a:off x="2137410" y="3268086"/>
            <a:ext cx="548640" cy="548640"/>
          </a:xfrm>
          <a:prstGeom prst="ellipse">
            <a:avLst/>
          </a:prstGeom>
          <a:solidFill>
            <a:schemeClr val="bg2">
              <a:lumMod val="75000"/>
            </a:schemeClr>
          </a:solidFill>
          <a:ln/>
        </p:spPr>
        <p:txBody>
          <a:bodyPr/>
          <a:lstStyle/>
          <a:p>
            <a:endParaRPr lang="tr-TR" sz="2000">
              <a:latin typeface="Arial" panose="020B0604020202020204" pitchFamily="34" charset="0"/>
              <a:cs typeface="Arial" panose="020B0604020202020204" pitchFamily="34" charset="0"/>
            </a:endParaRPr>
          </a:p>
        </p:txBody>
      </p:sp>
      <p:pic>
        <p:nvPicPr>
          <p:cNvPr id="59" name="Image 0" descr="/home/claude/work/icons_src/building.png">
            <a:extLst>
              <a:ext uri="{FF2B5EF4-FFF2-40B4-BE49-F238E27FC236}">
                <a16:creationId xmlns:a16="http://schemas.microsoft.com/office/drawing/2014/main" id="{3A972218-8E2E-5059-87EB-4F8AB12FD1FC}"/>
              </a:ext>
            </a:extLst>
          </p:cNvPr>
          <p:cNvPicPr>
            <a:picLocks noChangeAspect="1"/>
          </p:cNvPicPr>
          <p:nvPr/>
        </p:nvPicPr>
        <p:blipFill>
          <a:blip r:embed="rId2"/>
          <a:stretch>
            <a:fillRect/>
          </a:stretch>
        </p:blipFill>
        <p:spPr>
          <a:xfrm>
            <a:off x="2231593" y="3344895"/>
            <a:ext cx="395021" cy="395021"/>
          </a:xfrm>
          <a:prstGeom prst="rect">
            <a:avLst/>
          </a:prstGeom>
        </p:spPr>
      </p:pic>
      <p:sp>
        <p:nvSpPr>
          <p:cNvPr id="61" name="Text 7">
            <a:extLst>
              <a:ext uri="{FF2B5EF4-FFF2-40B4-BE49-F238E27FC236}">
                <a16:creationId xmlns:a16="http://schemas.microsoft.com/office/drawing/2014/main" id="{06306314-6594-A1EF-F92E-64A12DE3B991}"/>
              </a:ext>
            </a:extLst>
          </p:cNvPr>
          <p:cNvSpPr/>
          <p:nvPr/>
        </p:nvSpPr>
        <p:spPr>
          <a:xfrm>
            <a:off x="936041" y="3981318"/>
            <a:ext cx="2951378" cy="365760"/>
          </a:xfrm>
          <a:prstGeom prst="rect">
            <a:avLst/>
          </a:prstGeom>
          <a:noFill/>
          <a:ln/>
        </p:spPr>
        <p:txBody>
          <a:bodyPr wrap="square" lIns="0" tIns="0" rIns="0" bIns="0" rtlCol="0" anchor="ctr"/>
          <a:lstStyle/>
          <a:p>
            <a:pPr marL="0" indent="0" algn="ctr">
              <a:buNone/>
            </a:pPr>
            <a:r>
              <a:rPr lang="en-US" sz="1600" b="1" dirty="0">
                <a:latin typeface="Arial" panose="020B0604020202020204" pitchFamily="34" charset="0"/>
                <a:ea typeface="Calibri" pitchFamily="34" charset="-122"/>
                <a:cs typeface="Arial" panose="020B0604020202020204" pitchFamily="34" charset="0"/>
              </a:rPr>
              <a:t>First Students</a:t>
            </a:r>
            <a:endParaRPr lang="en-US" sz="1600" dirty="0">
              <a:latin typeface="Arial" panose="020B0604020202020204" pitchFamily="34" charset="0"/>
              <a:cs typeface="Arial" panose="020B0604020202020204" pitchFamily="34" charset="0"/>
            </a:endParaRPr>
          </a:p>
        </p:txBody>
      </p:sp>
      <p:sp>
        <p:nvSpPr>
          <p:cNvPr id="63" name="Text 8">
            <a:extLst>
              <a:ext uri="{FF2B5EF4-FFF2-40B4-BE49-F238E27FC236}">
                <a16:creationId xmlns:a16="http://schemas.microsoft.com/office/drawing/2014/main" id="{ED45E70B-1F6A-DC5E-BB38-FF90B5BCE45D}"/>
              </a:ext>
            </a:extLst>
          </p:cNvPr>
          <p:cNvSpPr/>
          <p:nvPr/>
        </p:nvSpPr>
        <p:spPr>
          <a:xfrm>
            <a:off x="981761" y="4383654"/>
            <a:ext cx="2859938" cy="822960"/>
          </a:xfrm>
          <a:prstGeom prst="rect">
            <a:avLst/>
          </a:prstGeom>
          <a:noFill/>
          <a:ln/>
        </p:spPr>
        <p:txBody>
          <a:bodyPr wrap="square" lIns="0" tIns="0" rIns="0" bIns="0" rtlCol="0" anchor="ctr"/>
          <a:lstStyle/>
          <a:p>
            <a:pPr marL="0" indent="0" algn="ctr">
              <a:lnSpc>
                <a:spcPct val="115000"/>
              </a:lnSpc>
              <a:buNone/>
            </a:pPr>
            <a:r>
              <a:rPr lang="en-US" sz="1400" dirty="0" err="1">
                <a:latin typeface="Arial" panose="020B0604020202020204" pitchFamily="34" charset="0"/>
                <a:ea typeface="Calibri" pitchFamily="34" charset="-122"/>
                <a:cs typeface="Arial" panose="020B0604020202020204" pitchFamily="34" charset="0"/>
              </a:rPr>
              <a:t>Our department began admitting students in the 2013–2014 academic year.</a:t>
            </a:r>
            <a:endParaRPr lang="en-US" sz="1400" dirty="0">
              <a:latin typeface="Arial" panose="020B0604020202020204" pitchFamily="34" charset="0"/>
              <a:cs typeface="Arial" panose="020B0604020202020204" pitchFamily="34" charset="0"/>
            </a:endParaRPr>
          </a:p>
        </p:txBody>
      </p:sp>
      <p:sp>
        <p:nvSpPr>
          <p:cNvPr id="65" name="Shape 9">
            <a:extLst>
              <a:ext uri="{FF2B5EF4-FFF2-40B4-BE49-F238E27FC236}">
                <a16:creationId xmlns:a16="http://schemas.microsoft.com/office/drawing/2014/main" id="{0B01694C-5A98-84AC-226D-AE55CAC2713D}"/>
              </a:ext>
            </a:extLst>
          </p:cNvPr>
          <p:cNvSpPr/>
          <p:nvPr/>
        </p:nvSpPr>
        <p:spPr>
          <a:xfrm>
            <a:off x="5948325" y="2481702"/>
            <a:ext cx="201168" cy="201168"/>
          </a:xfrm>
          <a:prstGeom prst="ellipse">
            <a:avLst/>
          </a:prstGeom>
          <a:solidFill>
            <a:srgbClr val="1CA7BE"/>
          </a:solidFill>
          <a:ln w="25400">
            <a:solidFill>
              <a:srgbClr val="FFFFFF"/>
            </a:solidFill>
            <a:prstDash val="solid"/>
          </a:ln>
        </p:spPr>
        <p:txBody>
          <a:bodyPr/>
          <a:lstStyle/>
          <a:p>
            <a:endParaRPr lang="tr-TR" sz="2000">
              <a:latin typeface="Arial" panose="020B0604020202020204" pitchFamily="34" charset="0"/>
              <a:cs typeface="Arial" panose="020B0604020202020204" pitchFamily="34" charset="0"/>
            </a:endParaRPr>
          </a:p>
        </p:txBody>
      </p:sp>
      <p:sp>
        <p:nvSpPr>
          <p:cNvPr id="67" name="Text 10">
            <a:extLst>
              <a:ext uri="{FF2B5EF4-FFF2-40B4-BE49-F238E27FC236}">
                <a16:creationId xmlns:a16="http://schemas.microsoft.com/office/drawing/2014/main" id="{72669DA3-BF9F-49DD-C6CE-4FF740040861}"/>
              </a:ext>
            </a:extLst>
          </p:cNvPr>
          <p:cNvSpPr/>
          <p:nvPr/>
        </p:nvSpPr>
        <p:spPr>
          <a:xfrm>
            <a:off x="4230319" y="2015358"/>
            <a:ext cx="3637178" cy="347472"/>
          </a:xfrm>
          <a:prstGeom prst="rect">
            <a:avLst/>
          </a:prstGeom>
          <a:noFill/>
          <a:ln/>
        </p:spPr>
        <p:txBody>
          <a:bodyPr wrap="square" lIns="0" tIns="0" rIns="0" bIns="0" rtlCol="0" anchor="ctr"/>
          <a:lstStyle/>
          <a:p>
            <a:pPr marL="0" indent="0" algn="ctr">
              <a:buNone/>
            </a:pPr>
            <a:r>
              <a:rPr lang="en-US" b="1" dirty="0">
                <a:latin typeface="Arial" panose="020B0604020202020204" pitchFamily="34" charset="0"/>
                <a:ea typeface="Cambria" pitchFamily="34" charset="-122"/>
                <a:cs typeface="Arial" panose="020B0604020202020204" pitchFamily="34" charset="0"/>
              </a:rPr>
              <a:t>2016–2017</a:t>
            </a:r>
            <a:endParaRPr lang="en-US" dirty="0">
              <a:latin typeface="Arial" panose="020B0604020202020204" pitchFamily="34" charset="0"/>
              <a:cs typeface="Arial" panose="020B0604020202020204" pitchFamily="34" charset="0"/>
            </a:endParaRPr>
          </a:p>
        </p:txBody>
      </p:sp>
      <p:sp>
        <p:nvSpPr>
          <p:cNvPr id="69" name="Shape 11">
            <a:extLst>
              <a:ext uri="{FF2B5EF4-FFF2-40B4-BE49-F238E27FC236}">
                <a16:creationId xmlns:a16="http://schemas.microsoft.com/office/drawing/2014/main" id="{AE117B8C-DCF7-663A-1EBF-5024551FCC6B}"/>
              </a:ext>
            </a:extLst>
          </p:cNvPr>
          <p:cNvSpPr/>
          <p:nvPr/>
        </p:nvSpPr>
        <p:spPr>
          <a:xfrm>
            <a:off x="4390339" y="2993766"/>
            <a:ext cx="3317138" cy="2331720"/>
          </a:xfrm>
          <a:prstGeom prst="roundRect">
            <a:avLst>
              <a:gd name="adj" fmla="val 3137"/>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71" name="Shape 12">
            <a:extLst>
              <a:ext uri="{FF2B5EF4-FFF2-40B4-BE49-F238E27FC236}">
                <a16:creationId xmlns:a16="http://schemas.microsoft.com/office/drawing/2014/main" id="{A28A7835-AF23-8B8F-CE75-84EB5571F175}"/>
              </a:ext>
            </a:extLst>
          </p:cNvPr>
          <p:cNvSpPr/>
          <p:nvPr/>
        </p:nvSpPr>
        <p:spPr>
          <a:xfrm>
            <a:off x="5774589" y="3268086"/>
            <a:ext cx="548640" cy="548640"/>
          </a:xfrm>
          <a:prstGeom prst="ellipse">
            <a:avLst/>
          </a:prstGeom>
          <a:solidFill>
            <a:schemeClr val="bg2">
              <a:lumMod val="75000"/>
            </a:schemeClr>
          </a:solidFill>
          <a:ln/>
        </p:spPr>
        <p:txBody>
          <a:bodyPr/>
          <a:lstStyle/>
          <a:p>
            <a:endParaRPr lang="tr-TR" sz="2000">
              <a:latin typeface="Arial" panose="020B0604020202020204" pitchFamily="34" charset="0"/>
              <a:cs typeface="Arial" panose="020B0604020202020204" pitchFamily="34" charset="0"/>
            </a:endParaRPr>
          </a:p>
        </p:txBody>
      </p:sp>
      <p:pic>
        <p:nvPicPr>
          <p:cNvPr id="73" name="Image 1" descr="/home/claude/work/icons_src/cap.png">
            <a:extLst>
              <a:ext uri="{FF2B5EF4-FFF2-40B4-BE49-F238E27FC236}">
                <a16:creationId xmlns:a16="http://schemas.microsoft.com/office/drawing/2014/main" id="{798998AA-89CB-DD6F-4437-74C2C58EBC56}"/>
              </a:ext>
            </a:extLst>
          </p:cNvPr>
          <p:cNvPicPr>
            <a:picLocks noChangeAspect="1"/>
          </p:cNvPicPr>
          <p:nvPr/>
        </p:nvPicPr>
        <p:blipFill>
          <a:blip r:embed="rId3"/>
          <a:stretch>
            <a:fillRect/>
          </a:stretch>
        </p:blipFill>
        <p:spPr>
          <a:xfrm>
            <a:off x="5847765" y="3347345"/>
            <a:ext cx="395021" cy="395021"/>
          </a:xfrm>
          <a:prstGeom prst="rect">
            <a:avLst/>
          </a:prstGeom>
        </p:spPr>
      </p:pic>
      <p:sp>
        <p:nvSpPr>
          <p:cNvPr id="75" name="Text 13">
            <a:extLst>
              <a:ext uri="{FF2B5EF4-FFF2-40B4-BE49-F238E27FC236}">
                <a16:creationId xmlns:a16="http://schemas.microsoft.com/office/drawing/2014/main" id="{4F9EDA26-F1E5-E997-C044-83A0C9073341}"/>
              </a:ext>
            </a:extLst>
          </p:cNvPr>
          <p:cNvSpPr/>
          <p:nvPr/>
        </p:nvSpPr>
        <p:spPr>
          <a:xfrm>
            <a:off x="4573219" y="3981318"/>
            <a:ext cx="2951378" cy="365760"/>
          </a:xfrm>
          <a:prstGeom prst="rect">
            <a:avLst/>
          </a:prstGeom>
          <a:noFill/>
          <a:ln/>
        </p:spPr>
        <p:txBody>
          <a:bodyPr wrap="square" lIns="0" tIns="0" rIns="0" bIns="0" rtlCol="0" anchor="ctr"/>
          <a:lstStyle/>
          <a:p>
            <a:pPr marL="0" indent="0" algn="ctr">
              <a:buNone/>
            </a:pPr>
            <a:r>
              <a:rPr lang="en-US" sz="1600" b="1" dirty="0">
                <a:latin typeface="Arial" panose="020B0604020202020204" pitchFamily="34" charset="0"/>
                <a:ea typeface="Calibri" pitchFamily="34" charset="-122"/>
                <a:cs typeface="Arial" panose="020B0604020202020204" pitchFamily="34" charset="0"/>
              </a:rPr>
              <a:t>First Graduates</a:t>
            </a:r>
            <a:endParaRPr lang="en-US" sz="1600" dirty="0">
              <a:latin typeface="Arial" panose="020B0604020202020204" pitchFamily="34" charset="0"/>
              <a:cs typeface="Arial" panose="020B0604020202020204" pitchFamily="34" charset="0"/>
            </a:endParaRPr>
          </a:p>
        </p:txBody>
      </p:sp>
      <p:sp>
        <p:nvSpPr>
          <p:cNvPr id="77" name="Text 14">
            <a:extLst>
              <a:ext uri="{FF2B5EF4-FFF2-40B4-BE49-F238E27FC236}">
                <a16:creationId xmlns:a16="http://schemas.microsoft.com/office/drawing/2014/main" id="{17D3F4F3-4795-F7AF-D576-BEFBBAA8B881}"/>
              </a:ext>
            </a:extLst>
          </p:cNvPr>
          <p:cNvSpPr/>
          <p:nvPr/>
        </p:nvSpPr>
        <p:spPr>
          <a:xfrm>
            <a:off x="4618939" y="4383654"/>
            <a:ext cx="2859938" cy="822960"/>
          </a:xfrm>
          <a:prstGeom prst="rect">
            <a:avLst/>
          </a:prstGeom>
          <a:noFill/>
          <a:ln/>
        </p:spPr>
        <p:txBody>
          <a:bodyPr wrap="square" lIns="0" tIns="0" rIns="0" bIns="0" rtlCol="0" anchor="ctr"/>
          <a:lstStyle/>
          <a:p>
            <a:pPr marL="0" indent="0" algn="ctr">
              <a:lnSpc>
                <a:spcPct val="115000"/>
              </a:lnSpc>
              <a:buNone/>
            </a:pPr>
            <a:r>
              <a:rPr lang="en-US" sz="1400" dirty="0" err="1">
                <a:latin typeface="Arial" panose="020B0604020202020204" pitchFamily="34" charset="0"/>
                <a:ea typeface="Calibri" pitchFamily="34" charset="-122"/>
                <a:cs typeface="Arial" panose="020B0604020202020204" pitchFamily="34" charset="0"/>
              </a:rPr>
              <a:t>Our department produced its first graduates in the 2016–2017 academic year.</a:t>
            </a:r>
            <a:endParaRPr lang="en-US" sz="1400" dirty="0">
              <a:latin typeface="Arial" panose="020B0604020202020204" pitchFamily="34" charset="0"/>
              <a:cs typeface="Arial" panose="020B0604020202020204" pitchFamily="34" charset="0"/>
            </a:endParaRPr>
          </a:p>
        </p:txBody>
      </p:sp>
      <p:sp>
        <p:nvSpPr>
          <p:cNvPr id="79" name="Shape 15">
            <a:extLst>
              <a:ext uri="{FF2B5EF4-FFF2-40B4-BE49-F238E27FC236}">
                <a16:creationId xmlns:a16="http://schemas.microsoft.com/office/drawing/2014/main" id="{4A8A9A69-F757-7A0D-FA82-15F8D1BB39CD}"/>
              </a:ext>
            </a:extLst>
          </p:cNvPr>
          <p:cNvSpPr/>
          <p:nvPr/>
        </p:nvSpPr>
        <p:spPr>
          <a:xfrm>
            <a:off x="9585503" y="2481702"/>
            <a:ext cx="201168" cy="201168"/>
          </a:xfrm>
          <a:prstGeom prst="ellipse">
            <a:avLst/>
          </a:prstGeom>
          <a:solidFill>
            <a:srgbClr val="1CA7BE"/>
          </a:solidFill>
          <a:ln w="25400">
            <a:solidFill>
              <a:srgbClr val="FFFFFF"/>
            </a:solidFill>
            <a:prstDash val="solid"/>
          </a:ln>
        </p:spPr>
        <p:txBody>
          <a:bodyPr/>
          <a:lstStyle/>
          <a:p>
            <a:endParaRPr lang="tr-TR" sz="2000">
              <a:latin typeface="Arial" panose="020B0604020202020204" pitchFamily="34" charset="0"/>
              <a:cs typeface="Arial" panose="020B0604020202020204" pitchFamily="34" charset="0"/>
            </a:endParaRPr>
          </a:p>
        </p:txBody>
      </p:sp>
      <p:sp>
        <p:nvSpPr>
          <p:cNvPr id="81" name="Text 16">
            <a:extLst>
              <a:ext uri="{FF2B5EF4-FFF2-40B4-BE49-F238E27FC236}">
                <a16:creationId xmlns:a16="http://schemas.microsoft.com/office/drawing/2014/main" id="{1DD419A3-3566-75BD-FA12-DFCF828899E4}"/>
              </a:ext>
            </a:extLst>
          </p:cNvPr>
          <p:cNvSpPr/>
          <p:nvPr/>
        </p:nvSpPr>
        <p:spPr>
          <a:xfrm>
            <a:off x="7867498" y="2015358"/>
            <a:ext cx="3637178" cy="347472"/>
          </a:xfrm>
          <a:prstGeom prst="rect">
            <a:avLst/>
          </a:prstGeom>
          <a:noFill/>
          <a:ln/>
        </p:spPr>
        <p:txBody>
          <a:bodyPr wrap="square" lIns="0" tIns="0" rIns="0" bIns="0" rtlCol="0" anchor="ctr"/>
          <a:lstStyle/>
          <a:p>
            <a:pPr marL="0" indent="0" algn="ctr">
              <a:buNone/>
            </a:pPr>
            <a:r>
              <a:rPr lang="en-US" b="1" dirty="0">
                <a:latin typeface="Arial" panose="020B0604020202020204" pitchFamily="34" charset="0"/>
                <a:ea typeface="Cambria" pitchFamily="34" charset="-122"/>
                <a:cs typeface="Arial" panose="020B0604020202020204" pitchFamily="34" charset="0"/>
              </a:rPr>
              <a:t>2025–2026</a:t>
            </a:r>
            <a:endParaRPr lang="en-US" dirty="0">
              <a:latin typeface="Arial" panose="020B0604020202020204" pitchFamily="34" charset="0"/>
              <a:cs typeface="Arial" panose="020B0604020202020204" pitchFamily="34" charset="0"/>
            </a:endParaRPr>
          </a:p>
        </p:txBody>
      </p:sp>
      <p:sp>
        <p:nvSpPr>
          <p:cNvPr id="83" name="Shape 17">
            <a:extLst>
              <a:ext uri="{FF2B5EF4-FFF2-40B4-BE49-F238E27FC236}">
                <a16:creationId xmlns:a16="http://schemas.microsoft.com/office/drawing/2014/main" id="{588C8F44-8989-F54A-8F5F-759A610E8398}"/>
              </a:ext>
            </a:extLst>
          </p:cNvPr>
          <p:cNvSpPr/>
          <p:nvPr/>
        </p:nvSpPr>
        <p:spPr>
          <a:xfrm>
            <a:off x="8027518" y="2993766"/>
            <a:ext cx="3317138" cy="2331720"/>
          </a:xfrm>
          <a:prstGeom prst="roundRect">
            <a:avLst>
              <a:gd name="adj" fmla="val 3137"/>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85" name="Shape 18">
            <a:extLst>
              <a:ext uri="{FF2B5EF4-FFF2-40B4-BE49-F238E27FC236}">
                <a16:creationId xmlns:a16="http://schemas.microsoft.com/office/drawing/2014/main" id="{6E58E1EA-0561-8BA1-D1A9-AA625ADAF7AC}"/>
              </a:ext>
            </a:extLst>
          </p:cNvPr>
          <p:cNvSpPr/>
          <p:nvPr/>
        </p:nvSpPr>
        <p:spPr>
          <a:xfrm>
            <a:off x="9411767" y="3268086"/>
            <a:ext cx="548640" cy="548640"/>
          </a:xfrm>
          <a:prstGeom prst="ellipse">
            <a:avLst/>
          </a:prstGeom>
          <a:solidFill>
            <a:schemeClr val="bg2">
              <a:lumMod val="75000"/>
            </a:schemeClr>
          </a:solidFill>
          <a:ln/>
        </p:spPr>
        <p:txBody>
          <a:bodyPr/>
          <a:lstStyle/>
          <a:p>
            <a:endParaRPr lang="tr-TR" sz="2000">
              <a:latin typeface="Arial" panose="020B0604020202020204" pitchFamily="34" charset="0"/>
              <a:cs typeface="Arial" panose="020B0604020202020204" pitchFamily="34" charset="0"/>
            </a:endParaRPr>
          </a:p>
        </p:txBody>
      </p:sp>
      <p:pic>
        <p:nvPicPr>
          <p:cNvPr id="87" name="Image 2" descr="/home/claude/work/icons_src/sync.png">
            <a:extLst>
              <a:ext uri="{FF2B5EF4-FFF2-40B4-BE49-F238E27FC236}">
                <a16:creationId xmlns:a16="http://schemas.microsoft.com/office/drawing/2014/main" id="{10D4AB04-ED3E-568D-1167-A34C2326AA63}"/>
              </a:ext>
            </a:extLst>
          </p:cNvPr>
          <p:cNvPicPr>
            <a:picLocks noChangeAspect="1"/>
          </p:cNvPicPr>
          <p:nvPr/>
        </p:nvPicPr>
        <p:blipFill>
          <a:blip r:embed="rId4"/>
          <a:stretch>
            <a:fillRect/>
          </a:stretch>
        </p:blipFill>
        <p:spPr>
          <a:xfrm>
            <a:off x="9488576" y="3333568"/>
            <a:ext cx="395021" cy="395021"/>
          </a:xfrm>
          <a:prstGeom prst="rect">
            <a:avLst/>
          </a:prstGeom>
        </p:spPr>
      </p:pic>
      <p:sp>
        <p:nvSpPr>
          <p:cNvPr id="89" name="Text 19">
            <a:extLst>
              <a:ext uri="{FF2B5EF4-FFF2-40B4-BE49-F238E27FC236}">
                <a16:creationId xmlns:a16="http://schemas.microsoft.com/office/drawing/2014/main" id="{C423C9DD-2D17-9722-C608-0FF1159C17F3}"/>
              </a:ext>
            </a:extLst>
          </p:cNvPr>
          <p:cNvSpPr/>
          <p:nvPr/>
        </p:nvSpPr>
        <p:spPr>
          <a:xfrm>
            <a:off x="8210398" y="3981318"/>
            <a:ext cx="2951378" cy="365760"/>
          </a:xfrm>
          <a:prstGeom prst="rect">
            <a:avLst/>
          </a:prstGeom>
          <a:noFill/>
          <a:ln/>
        </p:spPr>
        <p:txBody>
          <a:bodyPr wrap="square" lIns="0" tIns="0" rIns="0" bIns="0" rtlCol="0" anchor="ctr"/>
          <a:lstStyle/>
          <a:p>
            <a:pPr marL="0" indent="0" algn="ctr">
              <a:buNone/>
            </a:pPr>
            <a:r>
              <a:rPr lang="en-US" sz="1600" b="1" dirty="0">
                <a:latin typeface="Arial" panose="020B0604020202020204" pitchFamily="34" charset="0"/>
                <a:ea typeface="Calibri" pitchFamily="34" charset="-122"/>
                <a:cs typeface="Arial" panose="020B0604020202020204" pitchFamily="34" charset="0"/>
              </a:rPr>
              <a:t>New Education System</a:t>
            </a:r>
            <a:endParaRPr lang="en-US" sz="1600" dirty="0">
              <a:latin typeface="Arial" panose="020B0604020202020204" pitchFamily="34" charset="0"/>
              <a:cs typeface="Arial" panose="020B0604020202020204" pitchFamily="34" charset="0"/>
            </a:endParaRPr>
          </a:p>
        </p:txBody>
      </p:sp>
      <p:sp>
        <p:nvSpPr>
          <p:cNvPr id="91" name="Text 20">
            <a:extLst>
              <a:ext uri="{FF2B5EF4-FFF2-40B4-BE49-F238E27FC236}">
                <a16:creationId xmlns:a16="http://schemas.microsoft.com/office/drawing/2014/main" id="{0C2DD46D-F10C-2590-062F-7F0AFFB71B52}"/>
              </a:ext>
            </a:extLst>
          </p:cNvPr>
          <p:cNvSpPr/>
          <p:nvPr/>
        </p:nvSpPr>
        <p:spPr>
          <a:xfrm>
            <a:off x="8256118" y="4383654"/>
            <a:ext cx="2859938" cy="822960"/>
          </a:xfrm>
          <a:prstGeom prst="rect">
            <a:avLst/>
          </a:prstGeom>
          <a:noFill/>
          <a:ln/>
        </p:spPr>
        <p:txBody>
          <a:bodyPr wrap="square" lIns="0" tIns="0" rIns="0" bIns="0" rtlCol="0" anchor="ctr"/>
          <a:lstStyle/>
          <a:p>
            <a:pPr marL="0" indent="0" algn="ctr">
              <a:lnSpc>
                <a:spcPct val="115000"/>
              </a:lnSpc>
              <a:buNone/>
            </a:pPr>
            <a:r>
              <a:rPr lang="tr-TR" sz="1400" dirty="0">
                <a:latin typeface="Arial" panose="020B0604020202020204" pitchFamily="34" charset="0"/>
                <a:ea typeface="Calibri" pitchFamily="34" charset="-122"/>
                <a:cs typeface="Arial" panose="020B0604020202020204" pitchFamily="34" charset="0"/>
              </a:rPr>
              <a:t>As of the 2025–2026 academic year, the department transitioned to internationally accredited education and the ICE model.</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6535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AEB7152F-F03A-8A8B-2B45-E3C60643B478}"/>
              </a:ext>
            </a:extLst>
          </p:cNvPr>
          <p:cNvSpPr/>
          <p:nvPr/>
        </p:nvSpPr>
        <p:spPr>
          <a:xfrm>
            <a:off x="655320" y="648743"/>
            <a:ext cx="10881360" cy="640080"/>
          </a:xfrm>
          <a:prstGeom prst="rect">
            <a:avLst/>
          </a:prstGeom>
          <a:noFill/>
          <a:ln/>
        </p:spPr>
        <p:txBody>
          <a:bodyPr wrap="square" lIns="0" tIns="0" rIns="0" bIns="0" rtlCol="0" anchor="ctr"/>
          <a:lstStyle/>
          <a:p>
            <a:pPr marL="0" indent="0" algn="l">
              <a:buNone/>
            </a:pPr>
            <a:r>
              <a:rPr lang="en-US" sz="3400" b="1" dirty="0">
                <a:solidFill>
                  <a:srgbClr val="08294E"/>
                </a:solidFill>
                <a:latin typeface="Arial" panose="020B0604020202020204" pitchFamily="34" charset="0"/>
                <a:ea typeface="Cambria" pitchFamily="34" charset="-122"/>
                <a:cs typeface="Arial" panose="020B0604020202020204" pitchFamily="34" charset="0"/>
              </a:rPr>
              <a:t>Why Civil Engineering?</a:t>
            </a:r>
            <a:endParaRPr lang="en-US" sz="34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76827E8C-39C8-F024-7A43-EA61AD3A285F}"/>
              </a:ext>
            </a:extLst>
          </p:cNvPr>
          <p:cNvSpPr/>
          <p:nvPr/>
        </p:nvSpPr>
        <p:spPr>
          <a:xfrm>
            <a:off x="655320" y="1288823"/>
            <a:ext cx="10881360" cy="320040"/>
          </a:xfrm>
          <a:prstGeom prst="rect">
            <a:avLst/>
          </a:prstGeom>
          <a:noFill/>
          <a:ln/>
        </p:spPr>
        <p:txBody>
          <a:bodyPr wrap="square" lIns="0" tIns="0" rIns="0" bIns="0" rtlCol="0" anchor="ctr"/>
          <a:lstStyle/>
          <a:p>
            <a:pPr marL="0" indent="0">
              <a:buNone/>
            </a:pPr>
            <a:r>
              <a:rPr lang="en-US" sz="1400" b="1" i="1" dirty="0">
                <a:latin typeface="Arial" panose="020B0604020202020204" pitchFamily="34" charset="0"/>
                <a:ea typeface="Calibri" pitchFamily="34" charset="-122"/>
                <a:cs typeface="Arial" panose="020B0604020202020204" pitchFamily="34" charset="0"/>
              </a:rPr>
              <a:t>A profession that designs, builds, manages, and creates lasting value for society</a:t>
            </a:r>
            <a:endParaRPr lang="en-US" sz="1400" b="1"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605EEA41-1F41-1ACD-5759-60FD69922747}"/>
              </a:ext>
            </a:extLst>
          </p:cNvPr>
          <p:cNvSpPr/>
          <p:nvPr/>
        </p:nvSpPr>
        <p:spPr>
          <a:xfrm>
            <a:off x="449580" y="1700303"/>
            <a:ext cx="3520440" cy="1965960"/>
          </a:xfrm>
          <a:prstGeom prst="roundRect">
            <a:avLst>
              <a:gd name="adj" fmla="val 5581"/>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11" name="Shape 3">
            <a:extLst>
              <a:ext uri="{FF2B5EF4-FFF2-40B4-BE49-F238E27FC236}">
                <a16:creationId xmlns:a16="http://schemas.microsoft.com/office/drawing/2014/main" id="{9671C22F-43F1-E31D-FD55-1100B3C9958D}"/>
              </a:ext>
            </a:extLst>
          </p:cNvPr>
          <p:cNvSpPr/>
          <p:nvPr/>
        </p:nvSpPr>
        <p:spPr>
          <a:xfrm>
            <a:off x="705612" y="1956335"/>
            <a:ext cx="566928" cy="566928"/>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13" name="Image 0" descr="/home/claude/icons/building.png">
            <a:extLst>
              <a:ext uri="{FF2B5EF4-FFF2-40B4-BE49-F238E27FC236}">
                <a16:creationId xmlns:a16="http://schemas.microsoft.com/office/drawing/2014/main" id="{CC40C79F-F956-320E-F12A-E7722BC6B48A}"/>
              </a:ext>
            </a:extLst>
          </p:cNvPr>
          <p:cNvPicPr>
            <a:picLocks noChangeAspect="1"/>
          </p:cNvPicPr>
          <p:nvPr/>
        </p:nvPicPr>
        <p:blipFill>
          <a:blip r:embed="rId2"/>
          <a:stretch>
            <a:fillRect/>
          </a:stretch>
        </p:blipFill>
        <p:spPr>
          <a:xfrm>
            <a:off x="853013" y="2103736"/>
            <a:ext cx="272125" cy="272125"/>
          </a:xfrm>
          <a:prstGeom prst="rect">
            <a:avLst/>
          </a:prstGeom>
        </p:spPr>
      </p:pic>
      <p:sp>
        <p:nvSpPr>
          <p:cNvPr id="15" name="Text 4">
            <a:extLst>
              <a:ext uri="{FF2B5EF4-FFF2-40B4-BE49-F238E27FC236}">
                <a16:creationId xmlns:a16="http://schemas.microsoft.com/office/drawing/2014/main" id="{B54A7CEF-81D9-7EBC-1E9F-B66A206F574C}"/>
              </a:ext>
            </a:extLst>
          </p:cNvPr>
          <p:cNvSpPr/>
          <p:nvPr/>
        </p:nvSpPr>
        <p:spPr>
          <a:xfrm>
            <a:off x="1409700" y="1974623"/>
            <a:ext cx="2560320" cy="548640"/>
          </a:xfrm>
          <a:prstGeom prst="rect">
            <a:avLst/>
          </a:prstGeom>
          <a:noFill/>
          <a:ln/>
        </p:spPr>
        <p:txBody>
          <a:bodyPr wrap="square" lIns="0" tIns="0" rIns="0" bIns="0" rtlCol="0" anchor="ctr"/>
          <a:lstStyle/>
          <a:p>
            <a:pPr marL="0" indent="0">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A Profession That Shapes Life</a:t>
            </a:r>
            <a:endParaRPr lang="en-US" sz="1400" dirty="0">
              <a:latin typeface="Arial" panose="020B0604020202020204" pitchFamily="34" charset="0"/>
              <a:cs typeface="Arial" panose="020B0604020202020204" pitchFamily="34" charset="0"/>
            </a:endParaRPr>
          </a:p>
        </p:txBody>
      </p:sp>
      <p:sp>
        <p:nvSpPr>
          <p:cNvPr id="17" name="Text 5">
            <a:extLst>
              <a:ext uri="{FF2B5EF4-FFF2-40B4-BE49-F238E27FC236}">
                <a16:creationId xmlns:a16="http://schemas.microsoft.com/office/drawing/2014/main" id="{45DEC210-7F95-899E-CDD8-2BDEFC12F41E}"/>
              </a:ext>
            </a:extLst>
          </p:cNvPr>
          <p:cNvSpPr/>
          <p:nvPr/>
        </p:nvSpPr>
        <p:spPr>
          <a:xfrm>
            <a:off x="723900" y="2614703"/>
            <a:ext cx="2971800" cy="914400"/>
          </a:xfrm>
          <a:prstGeom prst="rect">
            <a:avLst/>
          </a:prstGeom>
          <a:noFill/>
          <a:ln/>
        </p:spPr>
        <p:txBody>
          <a:bodyPr wrap="square" lIns="0" tIns="0" rIns="0" bIns="0" rtlCol="0" anchor="ctr"/>
          <a:lstStyle/>
          <a:p>
            <a:pPr marL="0" indent="0" algn="ctr">
              <a:buNone/>
            </a:pPr>
            <a:r>
              <a:rPr lang="en-US" sz="1300" dirty="0">
                <a:latin typeface="Arial" panose="020B0604020202020204" pitchFamily="34" charset="0"/>
                <a:ea typeface="Calibri" pitchFamily="34" charset="-122"/>
                <a:cs typeface="Arial" panose="020B0604020202020204" pitchFamily="34" charset="0"/>
              </a:rPr>
              <a:t>Improves quality of life by designing buildings, bridges, roads, dams, airports, and infrastructure systems.</a:t>
            </a:r>
            <a:endParaRPr lang="en-US" sz="1300" dirty="0">
              <a:latin typeface="Arial" panose="020B0604020202020204" pitchFamily="34" charset="0"/>
              <a:cs typeface="Arial" panose="020B0604020202020204" pitchFamily="34" charset="0"/>
            </a:endParaRPr>
          </a:p>
        </p:txBody>
      </p:sp>
      <p:sp>
        <p:nvSpPr>
          <p:cNvPr id="19" name="Shape 6">
            <a:extLst>
              <a:ext uri="{FF2B5EF4-FFF2-40B4-BE49-F238E27FC236}">
                <a16:creationId xmlns:a16="http://schemas.microsoft.com/office/drawing/2014/main" id="{873543B6-01D9-664D-FFF8-50C2D5E13A7E}"/>
              </a:ext>
            </a:extLst>
          </p:cNvPr>
          <p:cNvSpPr/>
          <p:nvPr/>
        </p:nvSpPr>
        <p:spPr>
          <a:xfrm>
            <a:off x="4335780" y="1700303"/>
            <a:ext cx="3520440" cy="1965960"/>
          </a:xfrm>
          <a:prstGeom prst="roundRect">
            <a:avLst>
              <a:gd name="adj" fmla="val 5581"/>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21" name="Shape 7">
            <a:extLst>
              <a:ext uri="{FF2B5EF4-FFF2-40B4-BE49-F238E27FC236}">
                <a16:creationId xmlns:a16="http://schemas.microsoft.com/office/drawing/2014/main" id="{178FCD3A-0961-CB44-DD7F-ABF9FC04548C}"/>
              </a:ext>
            </a:extLst>
          </p:cNvPr>
          <p:cNvSpPr/>
          <p:nvPr/>
        </p:nvSpPr>
        <p:spPr>
          <a:xfrm>
            <a:off x="4591812" y="1956335"/>
            <a:ext cx="566928" cy="566928"/>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23" name="Image 1" descr="/home/claude/icons/leaf.png">
            <a:extLst>
              <a:ext uri="{FF2B5EF4-FFF2-40B4-BE49-F238E27FC236}">
                <a16:creationId xmlns:a16="http://schemas.microsoft.com/office/drawing/2014/main" id="{492B6465-6495-DB1F-2FD3-1388CB642176}"/>
              </a:ext>
            </a:extLst>
          </p:cNvPr>
          <p:cNvPicPr>
            <a:picLocks noChangeAspect="1"/>
          </p:cNvPicPr>
          <p:nvPr/>
        </p:nvPicPr>
        <p:blipFill>
          <a:blip r:embed="rId3"/>
          <a:stretch>
            <a:fillRect/>
          </a:stretch>
        </p:blipFill>
        <p:spPr>
          <a:xfrm>
            <a:off x="4739213" y="2103736"/>
            <a:ext cx="272125" cy="272125"/>
          </a:xfrm>
          <a:prstGeom prst="rect">
            <a:avLst/>
          </a:prstGeom>
        </p:spPr>
      </p:pic>
      <p:sp>
        <p:nvSpPr>
          <p:cNvPr id="25" name="Text 8">
            <a:extLst>
              <a:ext uri="{FF2B5EF4-FFF2-40B4-BE49-F238E27FC236}">
                <a16:creationId xmlns:a16="http://schemas.microsoft.com/office/drawing/2014/main" id="{FDA16051-6A4B-A0EB-E614-5B485EF66A60}"/>
              </a:ext>
            </a:extLst>
          </p:cNvPr>
          <p:cNvSpPr/>
          <p:nvPr/>
        </p:nvSpPr>
        <p:spPr>
          <a:xfrm>
            <a:off x="5295900" y="1974623"/>
            <a:ext cx="2560320" cy="548640"/>
          </a:xfrm>
          <a:prstGeom prst="rect">
            <a:avLst/>
          </a:prstGeom>
          <a:noFill/>
          <a:ln/>
        </p:spPr>
        <p:txBody>
          <a:bodyPr wrap="square" lIns="0" tIns="0" rIns="0" bIns="0" rtlCol="0" anchor="ctr"/>
          <a:lstStyle/>
          <a:p>
            <a:pPr marL="0" indent="0">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Contribution to a Sustainable Future</a:t>
            </a:r>
            <a:endParaRPr lang="en-US" sz="1400" dirty="0">
              <a:latin typeface="Arial" panose="020B0604020202020204" pitchFamily="34" charset="0"/>
              <a:cs typeface="Arial" panose="020B0604020202020204" pitchFamily="34" charset="0"/>
            </a:endParaRPr>
          </a:p>
        </p:txBody>
      </p:sp>
      <p:sp>
        <p:nvSpPr>
          <p:cNvPr id="27" name="Text 9">
            <a:extLst>
              <a:ext uri="{FF2B5EF4-FFF2-40B4-BE49-F238E27FC236}">
                <a16:creationId xmlns:a16="http://schemas.microsoft.com/office/drawing/2014/main" id="{BF4923FA-8EB5-CB2C-F31F-8CB739CCF643}"/>
              </a:ext>
            </a:extLst>
          </p:cNvPr>
          <p:cNvSpPr/>
          <p:nvPr/>
        </p:nvSpPr>
        <p:spPr>
          <a:xfrm>
            <a:off x="4610100" y="2614703"/>
            <a:ext cx="2971800" cy="914400"/>
          </a:xfrm>
          <a:prstGeom prst="rect">
            <a:avLst/>
          </a:prstGeom>
          <a:noFill/>
          <a:ln/>
        </p:spPr>
        <p:txBody>
          <a:bodyPr wrap="square" lIns="0" tIns="0" rIns="0" bIns="0" rtlCol="0" anchor="ctr"/>
          <a:lstStyle/>
          <a:p>
            <a:pPr marL="0" indent="0" algn="ctr">
              <a:buNone/>
            </a:pPr>
            <a:r>
              <a:rPr lang="en-US" sz="1300" dirty="0">
                <a:latin typeface="Arial" panose="020B0604020202020204" pitchFamily="34" charset="0"/>
                <a:ea typeface="Calibri" pitchFamily="34" charset="-122"/>
                <a:cs typeface="Arial" panose="020B0604020202020204" pitchFamily="34" charset="0"/>
              </a:rPr>
              <a:t>Develops environmentally friendly buildings, energy-efficient designs, and sustainable infrastructure solutions.</a:t>
            </a:r>
            <a:endParaRPr lang="en-US" sz="1300" dirty="0">
              <a:latin typeface="Arial" panose="020B0604020202020204" pitchFamily="34" charset="0"/>
              <a:cs typeface="Arial" panose="020B0604020202020204" pitchFamily="34" charset="0"/>
            </a:endParaRPr>
          </a:p>
        </p:txBody>
      </p:sp>
      <p:sp>
        <p:nvSpPr>
          <p:cNvPr id="29" name="Shape 10">
            <a:extLst>
              <a:ext uri="{FF2B5EF4-FFF2-40B4-BE49-F238E27FC236}">
                <a16:creationId xmlns:a16="http://schemas.microsoft.com/office/drawing/2014/main" id="{0B032853-F6BE-1364-A4FA-48A030678276}"/>
              </a:ext>
            </a:extLst>
          </p:cNvPr>
          <p:cNvSpPr/>
          <p:nvPr/>
        </p:nvSpPr>
        <p:spPr>
          <a:xfrm>
            <a:off x="8221980" y="1700303"/>
            <a:ext cx="3520440" cy="1965960"/>
          </a:xfrm>
          <a:prstGeom prst="roundRect">
            <a:avLst>
              <a:gd name="adj" fmla="val 5581"/>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31" name="Shape 11">
            <a:extLst>
              <a:ext uri="{FF2B5EF4-FFF2-40B4-BE49-F238E27FC236}">
                <a16:creationId xmlns:a16="http://schemas.microsoft.com/office/drawing/2014/main" id="{4CAB95EC-D006-5A17-1B7B-CF1C5CAA0A08}"/>
              </a:ext>
            </a:extLst>
          </p:cNvPr>
          <p:cNvSpPr/>
          <p:nvPr/>
        </p:nvSpPr>
        <p:spPr>
          <a:xfrm>
            <a:off x="8478012" y="1956335"/>
            <a:ext cx="566928" cy="566928"/>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33" name="Image 2" descr="/home/claude/icons/bulb.png">
            <a:extLst>
              <a:ext uri="{FF2B5EF4-FFF2-40B4-BE49-F238E27FC236}">
                <a16:creationId xmlns:a16="http://schemas.microsoft.com/office/drawing/2014/main" id="{14D6012B-0610-3804-19D9-133D4D26CEAA}"/>
              </a:ext>
            </a:extLst>
          </p:cNvPr>
          <p:cNvPicPr>
            <a:picLocks noChangeAspect="1"/>
          </p:cNvPicPr>
          <p:nvPr/>
        </p:nvPicPr>
        <p:blipFill>
          <a:blip r:embed="rId4"/>
          <a:stretch>
            <a:fillRect/>
          </a:stretch>
        </p:blipFill>
        <p:spPr>
          <a:xfrm>
            <a:off x="8625413" y="2103736"/>
            <a:ext cx="272125" cy="272125"/>
          </a:xfrm>
          <a:prstGeom prst="rect">
            <a:avLst/>
          </a:prstGeom>
        </p:spPr>
      </p:pic>
      <p:sp>
        <p:nvSpPr>
          <p:cNvPr id="35" name="Text 12">
            <a:extLst>
              <a:ext uri="{FF2B5EF4-FFF2-40B4-BE49-F238E27FC236}">
                <a16:creationId xmlns:a16="http://schemas.microsoft.com/office/drawing/2014/main" id="{8EFDFF21-2D24-7A12-CDCD-73C52679857D}"/>
              </a:ext>
            </a:extLst>
          </p:cNvPr>
          <p:cNvSpPr/>
          <p:nvPr/>
        </p:nvSpPr>
        <p:spPr>
          <a:xfrm>
            <a:off x="9182100" y="1974623"/>
            <a:ext cx="2331720" cy="548640"/>
          </a:xfrm>
          <a:prstGeom prst="rect">
            <a:avLst/>
          </a:prstGeom>
          <a:noFill/>
          <a:ln/>
        </p:spPr>
        <p:txBody>
          <a:bodyPr wrap="square" lIns="0" tIns="0" rIns="0" bIns="0" rtlCol="0" anchor="ctr"/>
          <a:lstStyle/>
          <a:p>
            <a:pPr marL="0" indent="0">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Engineering + Technology</a:t>
            </a:r>
            <a:endParaRPr lang="en-US" sz="1400" dirty="0">
              <a:latin typeface="Arial" panose="020B0604020202020204" pitchFamily="34" charset="0"/>
              <a:cs typeface="Arial" panose="020B0604020202020204" pitchFamily="34" charset="0"/>
            </a:endParaRPr>
          </a:p>
        </p:txBody>
      </p:sp>
      <p:sp>
        <p:nvSpPr>
          <p:cNvPr id="37" name="Text 13">
            <a:extLst>
              <a:ext uri="{FF2B5EF4-FFF2-40B4-BE49-F238E27FC236}">
                <a16:creationId xmlns:a16="http://schemas.microsoft.com/office/drawing/2014/main" id="{A6EE7D17-A413-D48D-195B-AE13F9FDDB07}"/>
              </a:ext>
            </a:extLst>
          </p:cNvPr>
          <p:cNvSpPr/>
          <p:nvPr/>
        </p:nvSpPr>
        <p:spPr>
          <a:xfrm>
            <a:off x="8496300" y="2614703"/>
            <a:ext cx="2971800" cy="914400"/>
          </a:xfrm>
          <a:prstGeom prst="rect">
            <a:avLst/>
          </a:prstGeom>
          <a:noFill/>
          <a:ln/>
        </p:spPr>
        <p:txBody>
          <a:bodyPr wrap="square" lIns="0" tIns="0" rIns="0" bIns="0" rtlCol="0" anchor="ctr"/>
          <a:lstStyle/>
          <a:p>
            <a:pPr marL="0" indent="0" algn="ctr">
              <a:buNone/>
            </a:pPr>
            <a:r>
              <a:rPr lang="en-US" sz="1300" dirty="0">
                <a:latin typeface="Arial" panose="020B0604020202020204" pitchFamily="34" charset="0"/>
                <a:ea typeface="Calibri" pitchFamily="34" charset="-122"/>
                <a:cs typeface="Arial" panose="020B0604020202020204" pitchFamily="34" charset="0"/>
              </a:rPr>
              <a:t>The opportunity to work with artificial intelligence, BIM, smart cities, earthquake engineering, and advanced construction materials.</a:t>
            </a:r>
            <a:endParaRPr lang="en-US" sz="1300" dirty="0">
              <a:latin typeface="Arial" panose="020B0604020202020204" pitchFamily="34" charset="0"/>
              <a:cs typeface="Arial" panose="020B0604020202020204" pitchFamily="34" charset="0"/>
            </a:endParaRPr>
          </a:p>
        </p:txBody>
      </p:sp>
      <p:sp>
        <p:nvSpPr>
          <p:cNvPr id="39" name="Shape 14">
            <a:extLst>
              <a:ext uri="{FF2B5EF4-FFF2-40B4-BE49-F238E27FC236}">
                <a16:creationId xmlns:a16="http://schemas.microsoft.com/office/drawing/2014/main" id="{703DFEFF-C74D-0731-177D-2E14B3F8AD84}"/>
              </a:ext>
            </a:extLst>
          </p:cNvPr>
          <p:cNvSpPr/>
          <p:nvPr/>
        </p:nvSpPr>
        <p:spPr>
          <a:xfrm>
            <a:off x="449580" y="3813664"/>
            <a:ext cx="3520440" cy="1965960"/>
          </a:xfrm>
          <a:prstGeom prst="roundRect">
            <a:avLst>
              <a:gd name="adj" fmla="val 5581"/>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41" name="Shape 15">
            <a:extLst>
              <a:ext uri="{FF2B5EF4-FFF2-40B4-BE49-F238E27FC236}">
                <a16:creationId xmlns:a16="http://schemas.microsoft.com/office/drawing/2014/main" id="{FEC64A61-6D4B-DAAE-8C4B-CD2D144CF76F}"/>
              </a:ext>
            </a:extLst>
          </p:cNvPr>
          <p:cNvSpPr/>
          <p:nvPr/>
        </p:nvSpPr>
        <p:spPr>
          <a:xfrm>
            <a:off x="705612" y="4069696"/>
            <a:ext cx="566928" cy="566928"/>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43" name="Image 3" descr="/home/claude/icons/chart.png">
            <a:extLst>
              <a:ext uri="{FF2B5EF4-FFF2-40B4-BE49-F238E27FC236}">
                <a16:creationId xmlns:a16="http://schemas.microsoft.com/office/drawing/2014/main" id="{D83BD0EC-B0E2-F220-C7C3-5E96FD0588DD}"/>
              </a:ext>
            </a:extLst>
          </p:cNvPr>
          <p:cNvPicPr>
            <a:picLocks noChangeAspect="1"/>
          </p:cNvPicPr>
          <p:nvPr/>
        </p:nvPicPr>
        <p:blipFill>
          <a:blip r:embed="rId5"/>
          <a:stretch>
            <a:fillRect/>
          </a:stretch>
        </p:blipFill>
        <p:spPr>
          <a:xfrm>
            <a:off x="853013" y="4217097"/>
            <a:ext cx="272125" cy="272125"/>
          </a:xfrm>
          <a:prstGeom prst="rect">
            <a:avLst/>
          </a:prstGeom>
        </p:spPr>
      </p:pic>
      <p:sp>
        <p:nvSpPr>
          <p:cNvPr id="45" name="Text 16">
            <a:extLst>
              <a:ext uri="{FF2B5EF4-FFF2-40B4-BE49-F238E27FC236}">
                <a16:creationId xmlns:a16="http://schemas.microsoft.com/office/drawing/2014/main" id="{2C4339D4-9F5B-5DF0-4B1E-65731BF0D888}"/>
              </a:ext>
            </a:extLst>
          </p:cNvPr>
          <p:cNvSpPr/>
          <p:nvPr/>
        </p:nvSpPr>
        <p:spPr>
          <a:xfrm>
            <a:off x="1409700" y="4087984"/>
            <a:ext cx="2331720" cy="548640"/>
          </a:xfrm>
          <a:prstGeom prst="rect">
            <a:avLst/>
          </a:prstGeom>
          <a:noFill/>
          <a:ln/>
        </p:spPr>
        <p:txBody>
          <a:bodyPr wrap="square" lIns="0" tIns="0" rIns="0" bIns="0" rtlCol="0" anchor="ctr"/>
          <a:lstStyle/>
          <a:p>
            <a:pPr marL="0" indent="0">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Broad Career Opportunities</a:t>
            </a:r>
            <a:endParaRPr lang="en-US" sz="1400" dirty="0">
              <a:latin typeface="Arial" panose="020B0604020202020204" pitchFamily="34" charset="0"/>
              <a:cs typeface="Arial" panose="020B0604020202020204" pitchFamily="34" charset="0"/>
            </a:endParaRPr>
          </a:p>
        </p:txBody>
      </p:sp>
      <p:sp>
        <p:nvSpPr>
          <p:cNvPr id="47" name="Text 17">
            <a:extLst>
              <a:ext uri="{FF2B5EF4-FFF2-40B4-BE49-F238E27FC236}">
                <a16:creationId xmlns:a16="http://schemas.microsoft.com/office/drawing/2014/main" id="{81E0C1F4-F877-6B78-7CC6-3417483187A0}"/>
              </a:ext>
            </a:extLst>
          </p:cNvPr>
          <p:cNvSpPr/>
          <p:nvPr/>
        </p:nvSpPr>
        <p:spPr>
          <a:xfrm>
            <a:off x="723900" y="4728064"/>
            <a:ext cx="2971800" cy="914400"/>
          </a:xfrm>
          <a:prstGeom prst="rect">
            <a:avLst/>
          </a:prstGeom>
          <a:noFill/>
          <a:ln/>
        </p:spPr>
        <p:txBody>
          <a:bodyPr wrap="square" lIns="0" tIns="0" rIns="0" bIns="0" rtlCol="0" anchor="ctr"/>
          <a:lstStyle/>
          <a:p>
            <a:pPr marL="0" indent="0" algn="ctr">
              <a:buNone/>
            </a:pPr>
            <a:r>
              <a:rPr lang="en-US" sz="1300" dirty="0">
                <a:latin typeface="Arial" panose="020B0604020202020204" pitchFamily="34" charset="0"/>
                <a:ea typeface="Calibri" pitchFamily="34" charset="-122"/>
                <a:cs typeface="Arial" panose="020B0604020202020204" pitchFamily="34" charset="0"/>
              </a:rPr>
              <a:t>Public sector, private sector, consulting, site management, project design, R&amp;D, and academic careers.</a:t>
            </a:r>
            <a:endParaRPr lang="en-US" sz="1300" dirty="0">
              <a:latin typeface="Arial" panose="020B0604020202020204" pitchFamily="34" charset="0"/>
              <a:cs typeface="Arial" panose="020B0604020202020204" pitchFamily="34" charset="0"/>
            </a:endParaRPr>
          </a:p>
        </p:txBody>
      </p:sp>
      <p:sp>
        <p:nvSpPr>
          <p:cNvPr id="49" name="Shape 18">
            <a:extLst>
              <a:ext uri="{FF2B5EF4-FFF2-40B4-BE49-F238E27FC236}">
                <a16:creationId xmlns:a16="http://schemas.microsoft.com/office/drawing/2014/main" id="{70FBDCF7-FBEB-1B51-9F69-EADD3651211F}"/>
              </a:ext>
            </a:extLst>
          </p:cNvPr>
          <p:cNvSpPr/>
          <p:nvPr/>
        </p:nvSpPr>
        <p:spPr>
          <a:xfrm>
            <a:off x="4335780" y="3813664"/>
            <a:ext cx="3520440" cy="1965960"/>
          </a:xfrm>
          <a:prstGeom prst="roundRect">
            <a:avLst>
              <a:gd name="adj" fmla="val 5581"/>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51" name="Shape 19">
            <a:extLst>
              <a:ext uri="{FF2B5EF4-FFF2-40B4-BE49-F238E27FC236}">
                <a16:creationId xmlns:a16="http://schemas.microsoft.com/office/drawing/2014/main" id="{2B06FE76-4AED-D173-5BEE-CDF4D52D4F39}"/>
              </a:ext>
            </a:extLst>
          </p:cNvPr>
          <p:cNvSpPr/>
          <p:nvPr/>
        </p:nvSpPr>
        <p:spPr>
          <a:xfrm>
            <a:off x="4591812" y="4069696"/>
            <a:ext cx="566928" cy="566928"/>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53" name="Image 4" descr="/home/claude/icons/globe.png">
            <a:extLst>
              <a:ext uri="{FF2B5EF4-FFF2-40B4-BE49-F238E27FC236}">
                <a16:creationId xmlns:a16="http://schemas.microsoft.com/office/drawing/2014/main" id="{8AB5CA95-A05E-847C-8DA8-B69193156089}"/>
              </a:ext>
            </a:extLst>
          </p:cNvPr>
          <p:cNvPicPr>
            <a:picLocks noChangeAspect="1"/>
          </p:cNvPicPr>
          <p:nvPr/>
        </p:nvPicPr>
        <p:blipFill>
          <a:blip r:embed="rId6"/>
          <a:stretch>
            <a:fillRect/>
          </a:stretch>
        </p:blipFill>
        <p:spPr>
          <a:xfrm>
            <a:off x="4739213" y="4217097"/>
            <a:ext cx="272125" cy="272125"/>
          </a:xfrm>
          <a:prstGeom prst="rect">
            <a:avLst/>
          </a:prstGeom>
        </p:spPr>
      </p:pic>
      <p:sp>
        <p:nvSpPr>
          <p:cNvPr id="55" name="Text 20">
            <a:extLst>
              <a:ext uri="{FF2B5EF4-FFF2-40B4-BE49-F238E27FC236}">
                <a16:creationId xmlns:a16="http://schemas.microsoft.com/office/drawing/2014/main" id="{FD703013-F309-2270-2A2C-00923D0A8255}"/>
              </a:ext>
            </a:extLst>
          </p:cNvPr>
          <p:cNvSpPr/>
          <p:nvPr/>
        </p:nvSpPr>
        <p:spPr>
          <a:xfrm>
            <a:off x="5295900" y="4087984"/>
            <a:ext cx="2331720" cy="548640"/>
          </a:xfrm>
          <a:prstGeom prst="rect">
            <a:avLst/>
          </a:prstGeom>
          <a:noFill/>
          <a:ln/>
        </p:spPr>
        <p:txBody>
          <a:bodyPr wrap="square" lIns="0" tIns="0" rIns="0" bIns="0" rtlCol="0" anchor="ctr"/>
          <a:lstStyle/>
          <a:p>
            <a:pPr marL="0" indent="0">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A Global Profession</a:t>
            </a:r>
            <a:endParaRPr lang="en-US" sz="1400" dirty="0">
              <a:latin typeface="Arial" panose="020B0604020202020204" pitchFamily="34" charset="0"/>
              <a:cs typeface="Arial" panose="020B0604020202020204" pitchFamily="34" charset="0"/>
            </a:endParaRPr>
          </a:p>
        </p:txBody>
      </p:sp>
      <p:sp>
        <p:nvSpPr>
          <p:cNvPr id="57" name="Text 21">
            <a:extLst>
              <a:ext uri="{FF2B5EF4-FFF2-40B4-BE49-F238E27FC236}">
                <a16:creationId xmlns:a16="http://schemas.microsoft.com/office/drawing/2014/main" id="{F9E8B0B4-BED0-2908-D310-D94A0B9F8A35}"/>
              </a:ext>
            </a:extLst>
          </p:cNvPr>
          <p:cNvSpPr/>
          <p:nvPr/>
        </p:nvSpPr>
        <p:spPr>
          <a:xfrm>
            <a:off x="4610100" y="4728064"/>
            <a:ext cx="2971800" cy="914400"/>
          </a:xfrm>
          <a:prstGeom prst="rect">
            <a:avLst/>
          </a:prstGeom>
          <a:noFill/>
          <a:ln/>
        </p:spPr>
        <p:txBody>
          <a:bodyPr wrap="square" lIns="0" tIns="0" rIns="0" bIns="0" rtlCol="0" anchor="ctr"/>
          <a:lstStyle/>
          <a:p>
            <a:pPr marL="0" indent="0" algn="ctr">
              <a:buNone/>
            </a:pPr>
            <a:r>
              <a:rPr lang="en-US" sz="1300" dirty="0">
                <a:latin typeface="Arial" panose="020B0604020202020204" pitchFamily="34" charset="0"/>
                <a:ea typeface="Calibri" pitchFamily="34" charset="-122"/>
                <a:cs typeface="Arial" panose="020B0604020202020204" pitchFamily="34" charset="0"/>
              </a:rPr>
              <a:t>Civil engineers are sought-after professionals worldwide; they take part in international projects.</a:t>
            </a:r>
            <a:endParaRPr lang="en-US" sz="1300" dirty="0">
              <a:latin typeface="Arial" panose="020B0604020202020204" pitchFamily="34" charset="0"/>
              <a:cs typeface="Arial" panose="020B0604020202020204" pitchFamily="34" charset="0"/>
            </a:endParaRPr>
          </a:p>
        </p:txBody>
      </p:sp>
      <p:sp>
        <p:nvSpPr>
          <p:cNvPr id="59" name="Shape 22">
            <a:extLst>
              <a:ext uri="{FF2B5EF4-FFF2-40B4-BE49-F238E27FC236}">
                <a16:creationId xmlns:a16="http://schemas.microsoft.com/office/drawing/2014/main" id="{611F3533-276B-F97D-DC86-1869B6E21564}"/>
              </a:ext>
            </a:extLst>
          </p:cNvPr>
          <p:cNvSpPr/>
          <p:nvPr/>
        </p:nvSpPr>
        <p:spPr>
          <a:xfrm>
            <a:off x="8221980" y="3813664"/>
            <a:ext cx="3520440" cy="1965960"/>
          </a:xfrm>
          <a:prstGeom prst="roundRect">
            <a:avLst>
              <a:gd name="adj" fmla="val 5581"/>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61" name="Shape 23">
            <a:extLst>
              <a:ext uri="{FF2B5EF4-FFF2-40B4-BE49-F238E27FC236}">
                <a16:creationId xmlns:a16="http://schemas.microsoft.com/office/drawing/2014/main" id="{82154B9E-9E5D-8BA6-D246-7CE53B08E79D}"/>
              </a:ext>
            </a:extLst>
          </p:cNvPr>
          <p:cNvSpPr/>
          <p:nvPr/>
        </p:nvSpPr>
        <p:spPr>
          <a:xfrm>
            <a:off x="8478012" y="4069696"/>
            <a:ext cx="566928" cy="566928"/>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pic>
        <p:nvPicPr>
          <p:cNvPr id="63" name="Image 5" descr="/home/claude/icons/gears.png">
            <a:extLst>
              <a:ext uri="{FF2B5EF4-FFF2-40B4-BE49-F238E27FC236}">
                <a16:creationId xmlns:a16="http://schemas.microsoft.com/office/drawing/2014/main" id="{D8038841-7223-0D58-3AC4-6751B92256B8}"/>
              </a:ext>
            </a:extLst>
          </p:cNvPr>
          <p:cNvPicPr>
            <a:picLocks noChangeAspect="1"/>
          </p:cNvPicPr>
          <p:nvPr/>
        </p:nvPicPr>
        <p:blipFill>
          <a:blip r:embed="rId7"/>
          <a:stretch>
            <a:fillRect/>
          </a:stretch>
        </p:blipFill>
        <p:spPr>
          <a:xfrm>
            <a:off x="8625413" y="4217097"/>
            <a:ext cx="272125" cy="272125"/>
          </a:xfrm>
          <a:prstGeom prst="rect">
            <a:avLst/>
          </a:prstGeom>
        </p:spPr>
      </p:pic>
      <p:sp>
        <p:nvSpPr>
          <p:cNvPr id="65" name="Text 24">
            <a:extLst>
              <a:ext uri="{FF2B5EF4-FFF2-40B4-BE49-F238E27FC236}">
                <a16:creationId xmlns:a16="http://schemas.microsoft.com/office/drawing/2014/main" id="{9EB3A484-3366-0407-F3C3-99E4ABE7AF2A}"/>
              </a:ext>
            </a:extLst>
          </p:cNvPr>
          <p:cNvSpPr/>
          <p:nvPr/>
        </p:nvSpPr>
        <p:spPr>
          <a:xfrm>
            <a:off x="9182100" y="4087984"/>
            <a:ext cx="2331720" cy="548640"/>
          </a:xfrm>
          <a:prstGeom prst="rect">
            <a:avLst/>
          </a:prstGeom>
          <a:noFill/>
          <a:ln/>
        </p:spPr>
        <p:txBody>
          <a:bodyPr wrap="square" lIns="0" tIns="0" rIns="0" bIns="0" rtlCol="0" anchor="ctr"/>
          <a:lstStyle/>
          <a:p>
            <a:pPr marL="0" indent="0">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Problem-Solving and Leadership</a:t>
            </a:r>
            <a:endParaRPr lang="en-US" sz="1400" dirty="0">
              <a:latin typeface="Arial" panose="020B0604020202020204" pitchFamily="34" charset="0"/>
              <a:cs typeface="Arial" panose="020B0604020202020204" pitchFamily="34" charset="0"/>
            </a:endParaRPr>
          </a:p>
        </p:txBody>
      </p:sp>
      <p:sp>
        <p:nvSpPr>
          <p:cNvPr id="67" name="Text 25">
            <a:extLst>
              <a:ext uri="{FF2B5EF4-FFF2-40B4-BE49-F238E27FC236}">
                <a16:creationId xmlns:a16="http://schemas.microsoft.com/office/drawing/2014/main" id="{0C3066FD-3598-3E22-880B-2CE34FA41638}"/>
              </a:ext>
            </a:extLst>
          </p:cNvPr>
          <p:cNvSpPr/>
          <p:nvPr/>
        </p:nvSpPr>
        <p:spPr>
          <a:xfrm>
            <a:off x="8496300" y="4728064"/>
            <a:ext cx="2971800" cy="914400"/>
          </a:xfrm>
          <a:prstGeom prst="rect">
            <a:avLst/>
          </a:prstGeom>
          <a:noFill/>
          <a:ln/>
        </p:spPr>
        <p:txBody>
          <a:bodyPr wrap="square" lIns="0" tIns="0" rIns="0" bIns="0" rtlCol="0" anchor="ctr"/>
          <a:lstStyle/>
          <a:p>
            <a:pPr marL="0" indent="0" algn="ctr">
              <a:buNone/>
            </a:pPr>
            <a:r>
              <a:rPr lang="en-US" sz="1300" dirty="0">
                <a:latin typeface="Arial" panose="020B0604020202020204" pitchFamily="34" charset="0"/>
                <a:ea typeface="Calibri" pitchFamily="34" charset="-122"/>
                <a:cs typeface="Arial" panose="020B0604020202020204" pitchFamily="34" charset="0"/>
              </a:rPr>
              <a:t>Builds technical knowledge, analytical thinking, project management, teamwork, and leadership skills.</a:t>
            </a:r>
            <a:endParaRPr lang="en-US" sz="1300" dirty="0">
              <a:latin typeface="Arial" panose="020B0604020202020204" pitchFamily="34" charset="0"/>
              <a:cs typeface="Arial" panose="020B0604020202020204" pitchFamily="34" charset="0"/>
            </a:endParaRPr>
          </a:p>
        </p:txBody>
      </p:sp>
      <p:sp>
        <p:nvSpPr>
          <p:cNvPr id="69" name="Shape 26">
            <a:extLst>
              <a:ext uri="{FF2B5EF4-FFF2-40B4-BE49-F238E27FC236}">
                <a16:creationId xmlns:a16="http://schemas.microsoft.com/office/drawing/2014/main" id="{299FC622-D381-EC8C-CB83-517485FC2C60}"/>
              </a:ext>
            </a:extLst>
          </p:cNvPr>
          <p:cNvSpPr/>
          <p:nvPr/>
        </p:nvSpPr>
        <p:spPr>
          <a:xfrm>
            <a:off x="655320" y="5974189"/>
            <a:ext cx="10881360" cy="685800"/>
          </a:xfrm>
          <a:prstGeom prst="roundRect">
            <a:avLst>
              <a:gd name="adj" fmla="val 8163"/>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sp>
        <p:nvSpPr>
          <p:cNvPr id="71" name="Text 27">
            <a:extLst>
              <a:ext uri="{FF2B5EF4-FFF2-40B4-BE49-F238E27FC236}">
                <a16:creationId xmlns:a16="http://schemas.microsoft.com/office/drawing/2014/main" id="{26C0A4AC-4BD6-277C-D7B5-C37D158AC600}"/>
              </a:ext>
            </a:extLst>
          </p:cNvPr>
          <p:cNvSpPr/>
          <p:nvPr/>
        </p:nvSpPr>
        <p:spPr>
          <a:xfrm>
            <a:off x="1021079" y="6083917"/>
            <a:ext cx="10151863" cy="209939"/>
          </a:xfrm>
          <a:prstGeom prst="rect">
            <a:avLst/>
          </a:prstGeom>
          <a:noFill/>
          <a:ln/>
        </p:spPr>
        <p:txBody>
          <a:bodyPr wrap="square" lIns="0" tIns="0" rIns="0" bIns="0" rtlCol="0" anchor="ctr"/>
          <a:lstStyle/>
          <a:p>
            <a:pPr marL="0" indent="0">
              <a:buNone/>
            </a:pPr>
            <a:r>
              <a:rPr lang="en-US" sz="1100" b="1" kern="0" spc="150" dirty="0">
                <a:solidFill>
                  <a:srgbClr val="1CA7BE"/>
                </a:solidFill>
                <a:latin typeface="Arial" panose="020B0604020202020204" pitchFamily="34" charset="0"/>
                <a:ea typeface="Calibri" pitchFamily="34" charset="-122"/>
                <a:cs typeface="Arial" panose="020B0604020202020204" pitchFamily="34" charset="0"/>
              </a:rPr>
              <a:t>WANT TO BUILD THE FUTURE?</a:t>
            </a:r>
            <a:endParaRPr lang="en-US" sz="1100" dirty="0">
              <a:latin typeface="Arial" panose="020B0604020202020204" pitchFamily="34" charset="0"/>
              <a:cs typeface="Arial" panose="020B0604020202020204" pitchFamily="34" charset="0"/>
            </a:endParaRPr>
          </a:p>
        </p:txBody>
      </p:sp>
      <p:sp>
        <p:nvSpPr>
          <p:cNvPr id="73" name="Text 28">
            <a:extLst>
              <a:ext uri="{FF2B5EF4-FFF2-40B4-BE49-F238E27FC236}">
                <a16:creationId xmlns:a16="http://schemas.microsoft.com/office/drawing/2014/main" id="{416C4CCB-AEEA-CC81-3E2E-3752A6FF9A6E}"/>
              </a:ext>
            </a:extLst>
          </p:cNvPr>
          <p:cNvSpPr/>
          <p:nvPr/>
        </p:nvSpPr>
        <p:spPr>
          <a:xfrm>
            <a:off x="1042720" y="6293856"/>
            <a:ext cx="10151863" cy="335902"/>
          </a:xfrm>
          <a:prstGeom prst="rect">
            <a:avLst/>
          </a:prstGeom>
          <a:noFill/>
          <a:ln/>
        </p:spPr>
        <p:txBody>
          <a:bodyPr wrap="square" lIns="0" tIns="0" rIns="0" bIns="0" rtlCol="0" anchor="ctr"/>
          <a:lstStyle/>
          <a:p>
            <a:pPr marL="0" indent="0">
              <a:buNone/>
            </a:pPr>
            <a:r>
              <a:rPr lang="en-US" sz="1550" i="1" dirty="0">
                <a:solidFill>
                  <a:srgbClr val="FFFFFF"/>
                </a:solidFill>
                <a:latin typeface="Arial" panose="020B0604020202020204" pitchFamily="34" charset="0"/>
                <a:ea typeface="Cambria" pitchFamily="34" charset="-122"/>
                <a:cs typeface="Arial" panose="020B0604020202020204" pitchFamily="34" charset="0"/>
              </a:rPr>
              <a:t>“Engineering that turns today's projects into tomorrow's living spaces.”</a:t>
            </a:r>
            <a:endParaRPr lang="en-US" sz="15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0121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A58721DF-7FD3-111F-7C9B-0B38D8EBF7F3}"/>
              </a:ext>
            </a:extLst>
          </p:cNvPr>
          <p:cNvSpPr/>
          <p:nvPr/>
        </p:nvSpPr>
        <p:spPr>
          <a:xfrm>
            <a:off x="655320" y="793121"/>
            <a:ext cx="10881360" cy="640080"/>
          </a:xfrm>
          <a:prstGeom prst="rect">
            <a:avLst/>
          </a:prstGeom>
          <a:noFill/>
          <a:ln/>
        </p:spPr>
        <p:txBody>
          <a:bodyPr wrap="square" lIns="0" tIns="0" rIns="0" bIns="0" rtlCol="0" anchor="ctr"/>
          <a:lstStyle/>
          <a:p>
            <a:pPr marL="0" indent="0" algn="l">
              <a:buNone/>
            </a:pPr>
            <a:r>
              <a:rPr lang="en-US" sz="3400" b="1" dirty="0">
                <a:solidFill>
                  <a:srgbClr val="08294E"/>
                </a:solidFill>
                <a:latin typeface="Arial" panose="020B0604020202020204" pitchFamily="34" charset="0"/>
                <a:ea typeface="Cambria" pitchFamily="34" charset="-122"/>
                <a:cs typeface="Arial" panose="020B0604020202020204" pitchFamily="34" charset="0"/>
              </a:rPr>
              <a:t>What Sets the Program Apart</a:t>
            </a:r>
            <a:endParaRPr lang="en-US" sz="34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351D0915-348F-80AE-256D-69F71D5A4F44}"/>
              </a:ext>
            </a:extLst>
          </p:cNvPr>
          <p:cNvSpPr/>
          <p:nvPr/>
        </p:nvSpPr>
        <p:spPr>
          <a:xfrm>
            <a:off x="673608" y="1433201"/>
            <a:ext cx="10881360" cy="320040"/>
          </a:xfrm>
          <a:prstGeom prst="rect">
            <a:avLst/>
          </a:prstGeom>
          <a:noFill/>
          <a:ln/>
        </p:spPr>
        <p:txBody>
          <a:bodyPr wrap="square" lIns="0" tIns="0" rIns="0" bIns="0" rtlCol="0" anchor="ctr"/>
          <a:lstStyle/>
          <a:p>
            <a:pPr marL="0" indent="0">
              <a:buNone/>
            </a:pPr>
            <a:r>
              <a:rPr lang="en-US" sz="1600" b="1" i="1" dirty="0" err="1">
                <a:solidFill>
                  <a:srgbClr val="56687C"/>
                </a:solidFill>
                <a:latin typeface="Arial" panose="020B0604020202020204" pitchFamily="34" charset="0"/>
                <a:ea typeface="Calibri" pitchFamily="34" charset="-122"/>
                <a:cs typeface="Arial" panose="020B0604020202020204" pitchFamily="34" charset="0"/>
              </a:rPr>
              <a:t>HIGHLIGHTS</a:t>
            </a:r>
            <a:endParaRPr lang="en-US" sz="1600"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F4D071A9-B9C1-CDE2-4C18-338C99B19651}"/>
              </a:ext>
            </a:extLst>
          </p:cNvPr>
          <p:cNvSpPr/>
          <p:nvPr/>
        </p:nvSpPr>
        <p:spPr>
          <a:xfrm>
            <a:off x="449580" y="2146433"/>
            <a:ext cx="3520440" cy="3931920"/>
          </a:xfrm>
          <a:prstGeom prst="roundRect">
            <a:avLst>
              <a:gd name="adj" fmla="val 3117"/>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11" name="Shape 3">
            <a:extLst>
              <a:ext uri="{FF2B5EF4-FFF2-40B4-BE49-F238E27FC236}">
                <a16:creationId xmlns:a16="http://schemas.microsoft.com/office/drawing/2014/main" id="{EA227060-9F0C-0156-D3ED-FFC6002B4357}"/>
              </a:ext>
            </a:extLst>
          </p:cNvPr>
          <p:cNvSpPr/>
          <p:nvPr/>
        </p:nvSpPr>
        <p:spPr>
          <a:xfrm>
            <a:off x="1798320" y="2466473"/>
            <a:ext cx="822960" cy="822960"/>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13" name="Image 0" descr="/home/claude/icons/language.png">
            <a:extLst>
              <a:ext uri="{FF2B5EF4-FFF2-40B4-BE49-F238E27FC236}">
                <a16:creationId xmlns:a16="http://schemas.microsoft.com/office/drawing/2014/main" id="{2F3E2B5A-DE8F-39EE-917F-5134B1255725}"/>
              </a:ext>
            </a:extLst>
          </p:cNvPr>
          <p:cNvPicPr>
            <a:picLocks noChangeAspect="1"/>
          </p:cNvPicPr>
          <p:nvPr/>
        </p:nvPicPr>
        <p:blipFill>
          <a:blip r:embed="rId2"/>
          <a:stretch>
            <a:fillRect/>
          </a:stretch>
        </p:blipFill>
        <p:spPr>
          <a:xfrm>
            <a:off x="2012290" y="2680443"/>
            <a:ext cx="395021" cy="395021"/>
          </a:xfrm>
          <a:prstGeom prst="rect">
            <a:avLst/>
          </a:prstGeom>
        </p:spPr>
      </p:pic>
      <p:sp>
        <p:nvSpPr>
          <p:cNvPr id="15" name="Text 4">
            <a:extLst>
              <a:ext uri="{FF2B5EF4-FFF2-40B4-BE49-F238E27FC236}">
                <a16:creationId xmlns:a16="http://schemas.microsoft.com/office/drawing/2014/main" id="{A566999A-2F8C-B8B4-3500-ACB06360F5CD}"/>
              </a:ext>
            </a:extLst>
          </p:cNvPr>
          <p:cNvSpPr/>
          <p:nvPr/>
        </p:nvSpPr>
        <p:spPr>
          <a:xfrm>
            <a:off x="678180" y="3472313"/>
            <a:ext cx="3063240" cy="685800"/>
          </a:xfrm>
          <a:prstGeom prst="rect">
            <a:avLst/>
          </a:prstGeom>
          <a:noFill/>
          <a:ln/>
        </p:spPr>
        <p:txBody>
          <a:bodyPr wrap="square" lIns="0" tIns="0" rIns="0" bIns="0" rtlCol="0" anchor="ctr"/>
          <a:lstStyle/>
          <a:p>
            <a:pPr marL="0" indent="0" algn="ctr">
              <a:buNone/>
            </a:pPr>
            <a:r>
              <a:rPr lang="en-US" sz="2000" b="1" dirty="0">
                <a:solidFill>
                  <a:srgbClr val="08294E"/>
                </a:solidFill>
                <a:latin typeface="Arial" panose="020B0604020202020204" pitchFamily="34" charset="0"/>
                <a:ea typeface="Cambria" pitchFamily="34" charset="-122"/>
                <a:cs typeface="Arial" panose="020B0604020202020204" pitchFamily="34" charset="0"/>
              </a:rPr>
              <a:t>100% English Education</a:t>
            </a:r>
            <a:endParaRPr lang="en-US" sz="2000" dirty="0">
              <a:latin typeface="Arial" panose="020B0604020202020204" pitchFamily="34" charset="0"/>
              <a:cs typeface="Arial" panose="020B0604020202020204" pitchFamily="34" charset="0"/>
            </a:endParaRPr>
          </a:p>
        </p:txBody>
      </p:sp>
      <p:sp>
        <p:nvSpPr>
          <p:cNvPr id="17" name="Text 5">
            <a:extLst>
              <a:ext uri="{FF2B5EF4-FFF2-40B4-BE49-F238E27FC236}">
                <a16:creationId xmlns:a16="http://schemas.microsoft.com/office/drawing/2014/main" id="{3B8E833B-772E-69AA-A12D-1142A1C442B0}"/>
              </a:ext>
            </a:extLst>
          </p:cNvPr>
          <p:cNvSpPr/>
          <p:nvPr/>
        </p:nvSpPr>
        <p:spPr>
          <a:xfrm>
            <a:off x="769620" y="4249553"/>
            <a:ext cx="2880360" cy="1554480"/>
          </a:xfrm>
          <a:prstGeom prst="rect">
            <a:avLst/>
          </a:prstGeom>
          <a:noFill/>
          <a:ln/>
        </p:spPr>
        <p:txBody>
          <a:bodyPr wrap="square" lIns="0" tIns="0" rIns="0" bIns="0" rtlCol="0" anchor="ctr"/>
          <a:lstStyle/>
          <a:p>
            <a:pPr marL="0" indent="0" algn="ctr">
              <a:buNone/>
            </a:pPr>
            <a:r>
              <a:rPr lang="en-US" sz="1400" dirty="0">
                <a:latin typeface="Arial" panose="020B0604020202020204" pitchFamily="34" charset="0"/>
                <a:ea typeface="Calibri" pitchFamily="34" charset="-122"/>
                <a:cs typeface="Arial" panose="020B0604020202020204" pitchFamily="34" charset="0"/>
              </a:rPr>
              <a:t>The program is conducted entirely in English, preparing graduates for international professional and academic environments.</a:t>
            </a:r>
            <a:endParaRPr lang="en-US" sz="1400" dirty="0">
              <a:latin typeface="Arial" panose="020B0604020202020204" pitchFamily="34" charset="0"/>
              <a:cs typeface="Arial" panose="020B0604020202020204" pitchFamily="34" charset="0"/>
            </a:endParaRPr>
          </a:p>
        </p:txBody>
      </p:sp>
      <p:sp>
        <p:nvSpPr>
          <p:cNvPr id="19" name="Shape 6">
            <a:extLst>
              <a:ext uri="{FF2B5EF4-FFF2-40B4-BE49-F238E27FC236}">
                <a16:creationId xmlns:a16="http://schemas.microsoft.com/office/drawing/2014/main" id="{B9B862FF-527B-E4E2-C5F2-D99265316A60}"/>
              </a:ext>
            </a:extLst>
          </p:cNvPr>
          <p:cNvSpPr/>
          <p:nvPr/>
        </p:nvSpPr>
        <p:spPr>
          <a:xfrm>
            <a:off x="4335780" y="2146433"/>
            <a:ext cx="3520440" cy="3931920"/>
          </a:xfrm>
          <a:prstGeom prst="roundRect">
            <a:avLst>
              <a:gd name="adj" fmla="val 3117"/>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21" name="Shape 7">
            <a:extLst>
              <a:ext uri="{FF2B5EF4-FFF2-40B4-BE49-F238E27FC236}">
                <a16:creationId xmlns:a16="http://schemas.microsoft.com/office/drawing/2014/main" id="{86B16C86-5E52-1F6A-0B0F-AE3C6E3E953C}"/>
              </a:ext>
            </a:extLst>
          </p:cNvPr>
          <p:cNvSpPr/>
          <p:nvPr/>
        </p:nvSpPr>
        <p:spPr>
          <a:xfrm>
            <a:off x="5684520" y="2466473"/>
            <a:ext cx="822960" cy="822960"/>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23" name="Image 1" descr="/home/claude/icons/hardhat.png">
            <a:extLst>
              <a:ext uri="{FF2B5EF4-FFF2-40B4-BE49-F238E27FC236}">
                <a16:creationId xmlns:a16="http://schemas.microsoft.com/office/drawing/2014/main" id="{810D70FE-63CD-DBC7-9256-F8119EAE04A3}"/>
              </a:ext>
            </a:extLst>
          </p:cNvPr>
          <p:cNvPicPr>
            <a:picLocks noChangeAspect="1"/>
          </p:cNvPicPr>
          <p:nvPr/>
        </p:nvPicPr>
        <p:blipFill>
          <a:blip r:embed="rId3"/>
          <a:stretch>
            <a:fillRect/>
          </a:stretch>
        </p:blipFill>
        <p:spPr>
          <a:xfrm>
            <a:off x="5898490" y="2680443"/>
            <a:ext cx="395021" cy="395021"/>
          </a:xfrm>
          <a:prstGeom prst="rect">
            <a:avLst/>
          </a:prstGeom>
        </p:spPr>
      </p:pic>
      <p:sp>
        <p:nvSpPr>
          <p:cNvPr id="25" name="Text 8">
            <a:extLst>
              <a:ext uri="{FF2B5EF4-FFF2-40B4-BE49-F238E27FC236}">
                <a16:creationId xmlns:a16="http://schemas.microsoft.com/office/drawing/2014/main" id="{E9FF3D07-F735-9A1F-0DA3-43A592862845}"/>
              </a:ext>
            </a:extLst>
          </p:cNvPr>
          <p:cNvSpPr/>
          <p:nvPr/>
        </p:nvSpPr>
        <p:spPr>
          <a:xfrm>
            <a:off x="4564380" y="3472313"/>
            <a:ext cx="3063240" cy="685800"/>
          </a:xfrm>
          <a:prstGeom prst="rect">
            <a:avLst/>
          </a:prstGeom>
          <a:noFill/>
          <a:ln/>
        </p:spPr>
        <p:txBody>
          <a:bodyPr wrap="square" lIns="0" tIns="0" rIns="0" bIns="0" rtlCol="0" anchor="ctr"/>
          <a:lstStyle/>
          <a:p>
            <a:pPr marL="0" indent="0" algn="ctr">
              <a:buNone/>
            </a:pPr>
            <a:r>
              <a:rPr lang="en-US" sz="2000" b="1" dirty="0">
                <a:solidFill>
                  <a:srgbClr val="08294E"/>
                </a:solidFill>
                <a:latin typeface="Arial" panose="020B0604020202020204" pitchFamily="34" charset="0"/>
                <a:ea typeface="Cambria" pitchFamily="34" charset="-122"/>
                <a:cs typeface="Arial" panose="020B0604020202020204" pitchFamily="34" charset="0"/>
              </a:rPr>
              <a:t>ICE Cooperative Education Model</a:t>
            </a:r>
            <a:endParaRPr lang="en-US" sz="2000" dirty="0">
              <a:latin typeface="Arial" panose="020B0604020202020204" pitchFamily="34" charset="0"/>
              <a:cs typeface="Arial" panose="020B0604020202020204" pitchFamily="34" charset="0"/>
            </a:endParaRPr>
          </a:p>
        </p:txBody>
      </p:sp>
      <p:sp>
        <p:nvSpPr>
          <p:cNvPr id="27" name="Text 9">
            <a:extLst>
              <a:ext uri="{FF2B5EF4-FFF2-40B4-BE49-F238E27FC236}">
                <a16:creationId xmlns:a16="http://schemas.microsoft.com/office/drawing/2014/main" id="{DA9706BD-4AF4-2A52-48C3-428DD1B366E6}"/>
              </a:ext>
            </a:extLst>
          </p:cNvPr>
          <p:cNvSpPr/>
          <p:nvPr/>
        </p:nvSpPr>
        <p:spPr>
          <a:xfrm>
            <a:off x="4655820" y="4249553"/>
            <a:ext cx="2880360" cy="1554480"/>
          </a:xfrm>
          <a:prstGeom prst="rect">
            <a:avLst/>
          </a:prstGeom>
          <a:noFill/>
          <a:ln/>
        </p:spPr>
        <p:txBody>
          <a:bodyPr wrap="square" lIns="0" tIns="0" rIns="0" bIns="0" rtlCol="0" anchor="ctr"/>
          <a:lstStyle/>
          <a:p>
            <a:pPr marL="0" indent="0" algn="ctr">
              <a:buNone/>
            </a:pPr>
            <a:r>
              <a:rPr lang="en-US" sz="1400" dirty="0">
                <a:latin typeface="Arial" panose="020B0604020202020204" pitchFamily="34" charset="0"/>
                <a:ea typeface="Calibri" pitchFamily="34" charset="-122"/>
                <a:cs typeface="Arial" panose="020B0604020202020204" pitchFamily="34" charset="0"/>
              </a:rPr>
              <a:t>Students who successfully complete the first six semesters receive hands-on training at industry companies in the 7th and 8th semesters.</a:t>
            </a:r>
            <a:endParaRPr lang="en-US" sz="1400" dirty="0">
              <a:latin typeface="Arial" panose="020B0604020202020204" pitchFamily="34" charset="0"/>
              <a:cs typeface="Arial" panose="020B0604020202020204" pitchFamily="34" charset="0"/>
            </a:endParaRPr>
          </a:p>
        </p:txBody>
      </p:sp>
      <p:sp>
        <p:nvSpPr>
          <p:cNvPr id="29" name="Shape 10">
            <a:extLst>
              <a:ext uri="{FF2B5EF4-FFF2-40B4-BE49-F238E27FC236}">
                <a16:creationId xmlns:a16="http://schemas.microsoft.com/office/drawing/2014/main" id="{EFCE981F-4797-CB06-BB5B-071C26D3BB49}"/>
              </a:ext>
            </a:extLst>
          </p:cNvPr>
          <p:cNvSpPr/>
          <p:nvPr/>
        </p:nvSpPr>
        <p:spPr>
          <a:xfrm>
            <a:off x="8221980" y="2146433"/>
            <a:ext cx="3520440" cy="3931920"/>
          </a:xfrm>
          <a:prstGeom prst="roundRect">
            <a:avLst>
              <a:gd name="adj" fmla="val 3117"/>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31" name="Shape 11">
            <a:extLst>
              <a:ext uri="{FF2B5EF4-FFF2-40B4-BE49-F238E27FC236}">
                <a16:creationId xmlns:a16="http://schemas.microsoft.com/office/drawing/2014/main" id="{C632FA1B-BD9F-B1A9-FCB3-E97902742734}"/>
              </a:ext>
            </a:extLst>
          </p:cNvPr>
          <p:cNvSpPr/>
          <p:nvPr/>
        </p:nvSpPr>
        <p:spPr>
          <a:xfrm>
            <a:off x="9570720" y="2466473"/>
            <a:ext cx="822960" cy="822960"/>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33" name="Image 2" descr="/home/claude/icons/handshake.png">
            <a:extLst>
              <a:ext uri="{FF2B5EF4-FFF2-40B4-BE49-F238E27FC236}">
                <a16:creationId xmlns:a16="http://schemas.microsoft.com/office/drawing/2014/main" id="{F5F25154-2470-3E5F-0BD4-90F4394689A2}"/>
              </a:ext>
            </a:extLst>
          </p:cNvPr>
          <p:cNvPicPr>
            <a:picLocks noChangeAspect="1"/>
          </p:cNvPicPr>
          <p:nvPr/>
        </p:nvPicPr>
        <p:blipFill>
          <a:blip r:embed="rId4"/>
          <a:stretch>
            <a:fillRect/>
          </a:stretch>
        </p:blipFill>
        <p:spPr>
          <a:xfrm>
            <a:off x="9784690" y="2680443"/>
            <a:ext cx="395021" cy="395021"/>
          </a:xfrm>
          <a:prstGeom prst="rect">
            <a:avLst/>
          </a:prstGeom>
        </p:spPr>
      </p:pic>
      <p:sp>
        <p:nvSpPr>
          <p:cNvPr id="35" name="Text 12">
            <a:extLst>
              <a:ext uri="{FF2B5EF4-FFF2-40B4-BE49-F238E27FC236}">
                <a16:creationId xmlns:a16="http://schemas.microsoft.com/office/drawing/2014/main" id="{9D274BA0-E36D-6095-2D36-BE5D31047EA8}"/>
              </a:ext>
            </a:extLst>
          </p:cNvPr>
          <p:cNvSpPr/>
          <p:nvPr/>
        </p:nvSpPr>
        <p:spPr>
          <a:xfrm>
            <a:off x="8450580" y="3472313"/>
            <a:ext cx="3063240" cy="685800"/>
          </a:xfrm>
          <a:prstGeom prst="rect">
            <a:avLst/>
          </a:prstGeom>
          <a:noFill/>
          <a:ln/>
        </p:spPr>
        <p:txBody>
          <a:bodyPr wrap="square" lIns="0" tIns="0" rIns="0" bIns="0" rtlCol="0" anchor="ctr"/>
          <a:lstStyle/>
          <a:p>
            <a:pPr marL="0" indent="0" algn="ctr">
              <a:buNone/>
            </a:pPr>
            <a:r>
              <a:rPr lang="en-US" sz="2000" b="1" dirty="0">
                <a:solidFill>
                  <a:srgbClr val="08294E"/>
                </a:solidFill>
                <a:latin typeface="Arial" panose="020B0604020202020204" pitchFamily="34" charset="0"/>
                <a:ea typeface="Cambria" pitchFamily="34" charset="-122"/>
                <a:cs typeface="Arial" panose="020B0604020202020204" pitchFamily="34" charset="0"/>
              </a:rPr>
              <a:t>International Partnerships</a:t>
            </a:r>
            <a:endParaRPr lang="en-US" sz="2000" dirty="0">
              <a:latin typeface="Arial" panose="020B0604020202020204" pitchFamily="34" charset="0"/>
              <a:cs typeface="Arial" panose="020B0604020202020204" pitchFamily="34" charset="0"/>
            </a:endParaRPr>
          </a:p>
        </p:txBody>
      </p:sp>
      <p:sp>
        <p:nvSpPr>
          <p:cNvPr id="37" name="Text 13">
            <a:extLst>
              <a:ext uri="{FF2B5EF4-FFF2-40B4-BE49-F238E27FC236}">
                <a16:creationId xmlns:a16="http://schemas.microsoft.com/office/drawing/2014/main" id="{C713B06E-BD10-EF9E-49DF-FD23066AFA6F}"/>
              </a:ext>
            </a:extLst>
          </p:cNvPr>
          <p:cNvSpPr/>
          <p:nvPr/>
        </p:nvSpPr>
        <p:spPr>
          <a:xfrm>
            <a:off x="8542020" y="4249553"/>
            <a:ext cx="2880360" cy="1554480"/>
          </a:xfrm>
          <a:prstGeom prst="rect">
            <a:avLst/>
          </a:prstGeom>
          <a:noFill/>
          <a:ln/>
        </p:spPr>
        <p:txBody>
          <a:bodyPr wrap="square" lIns="0" tIns="0" rIns="0" bIns="0" rtlCol="0" anchor="ctr"/>
          <a:lstStyle/>
          <a:p>
            <a:pPr marL="0" indent="0" algn="ctr">
              <a:buNone/>
            </a:pPr>
            <a:r>
              <a:rPr lang="en-US" sz="1400" dirty="0">
                <a:latin typeface="Arial" panose="020B0604020202020204" pitchFamily="34" charset="0"/>
                <a:ea typeface="Calibri" pitchFamily="34" charset="-122"/>
                <a:cs typeface="Arial" panose="020B0604020202020204" pitchFamily="34" charset="0"/>
              </a:rPr>
              <a:t>Student exchange opportunities are offered with 12 universities from 8 countries under Erasmus+ bilateral agreements.</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8143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A018EBA9-7298-29FA-A872-48C55920FC21}"/>
              </a:ext>
            </a:extLst>
          </p:cNvPr>
          <p:cNvSpPr txBox="1"/>
          <p:nvPr/>
        </p:nvSpPr>
        <p:spPr>
          <a:xfrm>
            <a:off x="687324" y="818147"/>
            <a:ext cx="10817352" cy="697627"/>
          </a:xfrm>
          <a:prstGeom prst="rect">
            <a:avLst/>
          </a:prstGeom>
          <a:noFill/>
        </p:spPr>
        <p:txBody>
          <a:bodyPr wrap="square" lIns="0" tIns="0" rIns="0" bIns="0">
            <a:spAutoFit/>
          </a:bodyPr>
          <a:lstStyle/>
          <a:p>
            <a:pPr algn="l"/>
            <a:r>
              <a:rPr sz="2800" b="1">
                <a:solidFill>
                  <a:srgbClr val="1B2040"/>
                </a:solidFill>
                <a:latin typeface="Arial" panose="020B0604020202020204" pitchFamily="34" charset="0"/>
                <a:cs typeface="Arial" panose="020B0604020202020204" pitchFamily="34" charset="0"/>
              </a:rPr>
              <a:t>ICE — International Cooperative Education</a:t>
            </a:r>
          </a:p>
          <a:p>
            <a:pPr algn="l">
              <a:spcBef>
                <a:spcPts val="400"/>
              </a:spcBef>
            </a:pPr>
            <a:r>
              <a:rPr sz="1400" b="1">
                <a:solidFill>
                  <a:srgbClr val="008BAB"/>
                </a:solidFill>
                <a:latin typeface="Arial" panose="020B0604020202020204" pitchFamily="34" charset="0"/>
                <a:cs typeface="Arial" panose="020B0604020202020204" pitchFamily="34" charset="0"/>
              </a:rPr>
              <a:t>A new education system integrating theoretical learning with professional work experience</a:t>
            </a:r>
          </a:p>
        </p:txBody>
      </p:sp>
      <p:sp>
        <p:nvSpPr>
          <p:cNvPr id="7" name="Rectangle 2">
            <a:extLst>
              <a:ext uri="{FF2B5EF4-FFF2-40B4-BE49-F238E27FC236}">
                <a16:creationId xmlns:a16="http://schemas.microsoft.com/office/drawing/2014/main" id="{C84C55E0-C241-FC36-0DF0-8E2A796699CC}"/>
              </a:ext>
            </a:extLst>
          </p:cNvPr>
          <p:cNvSpPr/>
          <p:nvPr/>
        </p:nvSpPr>
        <p:spPr>
          <a:xfrm>
            <a:off x="687324" y="1823987"/>
            <a:ext cx="10817352" cy="19050"/>
          </a:xfrm>
          <a:prstGeom prst="rect">
            <a:avLst/>
          </a:prstGeom>
          <a:solidFill>
            <a:srgbClr val="008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Rounded Rectangle 3">
            <a:extLst>
              <a:ext uri="{FF2B5EF4-FFF2-40B4-BE49-F238E27FC236}">
                <a16:creationId xmlns:a16="http://schemas.microsoft.com/office/drawing/2014/main" id="{3BE8956D-1246-F723-164A-F9F530DB0757}"/>
              </a:ext>
            </a:extLst>
          </p:cNvPr>
          <p:cNvSpPr/>
          <p:nvPr/>
        </p:nvSpPr>
        <p:spPr>
          <a:xfrm>
            <a:off x="687324" y="2646947"/>
            <a:ext cx="2926080" cy="2926080"/>
          </a:xfrm>
          <a:prstGeom prst="roundRect">
            <a:avLst/>
          </a:prstGeom>
          <a:solidFill>
            <a:srgbClr val="1B2040"/>
          </a:solidFill>
          <a:ln>
            <a:noFill/>
          </a:ln>
          <a:effectLst>
            <a:outerShdw blurRad="15000" dist="3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wrap="square" lIns="228600" tIns="274320" rIns="228600" rtlCol="0" anchor="ctr"/>
          <a:lstStyle/>
          <a:p>
            <a:pPr algn="ctr"/>
            <a:r>
              <a:rPr sz="2000" b="1" dirty="0">
                <a:solidFill>
                  <a:srgbClr val="008BAB"/>
                </a:solidFill>
                <a:latin typeface="Arial" panose="020B0604020202020204" pitchFamily="34" charset="0"/>
                <a:cs typeface="Arial" panose="020B0604020202020204" pitchFamily="34" charset="0"/>
              </a:rPr>
              <a:t>1st – 6th SEMESTERS</a:t>
            </a:r>
          </a:p>
          <a:p>
            <a:pPr algn="ctr">
              <a:spcBef>
                <a:spcPts val="400"/>
              </a:spcBef>
            </a:pPr>
            <a:r>
              <a:rPr sz="1400" b="1" dirty="0">
                <a:solidFill>
                  <a:srgbClr val="FFFFFF"/>
                </a:solidFill>
                <a:latin typeface="Arial" panose="020B0604020202020204" pitchFamily="34" charset="0"/>
                <a:cs typeface="Arial" panose="020B0604020202020204" pitchFamily="34" charset="0"/>
              </a:rPr>
              <a:t>CORE AND FIELD EDUCATION</a:t>
            </a:r>
          </a:p>
          <a:p>
            <a:pPr algn="ctr"/>
            <a:br>
              <a:rPr sz="2000" dirty="0">
                <a:latin typeface="Arial" panose="020B0604020202020204" pitchFamily="34" charset="0"/>
                <a:cs typeface="Arial" panose="020B0604020202020204" pitchFamily="34" charset="0"/>
              </a:rPr>
            </a:br>
            <a:r>
              <a:rPr lang="tr-TR" sz="1200" dirty="0">
                <a:solidFill>
                  <a:srgbClr val="EEF2F6"/>
                </a:solidFill>
                <a:latin typeface="Arial" panose="020B0604020202020204" pitchFamily="34" charset="0"/>
                <a:cs typeface="Arial" panose="020B0604020202020204" pitchFamily="34" charset="0"/>
              </a:rPr>
              <a:t>Core engineering courses in Civil Engineering are taken.</a:t>
            </a:r>
          </a:p>
        </p:txBody>
      </p:sp>
      <p:sp>
        <p:nvSpPr>
          <p:cNvPr id="11" name="Right Arrow 4">
            <a:extLst>
              <a:ext uri="{FF2B5EF4-FFF2-40B4-BE49-F238E27FC236}">
                <a16:creationId xmlns:a16="http://schemas.microsoft.com/office/drawing/2014/main" id="{48726F51-D027-BE8D-56A7-913BC1637FEC}"/>
              </a:ext>
            </a:extLst>
          </p:cNvPr>
          <p:cNvSpPr/>
          <p:nvPr/>
        </p:nvSpPr>
        <p:spPr>
          <a:xfrm>
            <a:off x="3750564" y="3881387"/>
            <a:ext cx="365760" cy="457200"/>
          </a:xfrm>
          <a:prstGeom prst="rightArrow">
            <a:avLst/>
          </a:prstGeom>
          <a:solidFill>
            <a:srgbClr val="008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Arial" panose="020B0604020202020204" pitchFamily="34" charset="0"/>
              <a:cs typeface="Arial" panose="020B0604020202020204" pitchFamily="34" charset="0"/>
            </a:endParaRPr>
          </a:p>
        </p:txBody>
      </p:sp>
      <p:sp>
        <p:nvSpPr>
          <p:cNvPr id="13" name="Rounded Rectangle 5">
            <a:extLst>
              <a:ext uri="{FF2B5EF4-FFF2-40B4-BE49-F238E27FC236}">
                <a16:creationId xmlns:a16="http://schemas.microsoft.com/office/drawing/2014/main" id="{BD351B0B-9B01-6A2F-BB9D-C2A9A565DFB3}"/>
              </a:ext>
            </a:extLst>
          </p:cNvPr>
          <p:cNvSpPr/>
          <p:nvPr/>
        </p:nvSpPr>
        <p:spPr>
          <a:xfrm>
            <a:off x="4253484" y="2464067"/>
            <a:ext cx="3474720" cy="1645920"/>
          </a:xfrm>
          <a:prstGeom prst="roundRect">
            <a:avLst/>
          </a:prstGeom>
          <a:solidFill>
            <a:srgbClr val="FFFFFF"/>
          </a:solidFill>
          <a:ln>
            <a:solidFill>
              <a:srgbClr val="E2E8F0"/>
            </a:solidFill>
          </a:ln>
          <a:effectLst>
            <a:outerShdw blurRad="15000" dist="3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wrap="square" lIns="182880" tIns="137160" rIns="182880" rtlCol="0" anchor="ctr"/>
          <a:lstStyle/>
          <a:p>
            <a:pPr algn="ctr"/>
            <a:r>
              <a:rPr sz="1400" b="1" dirty="0">
                <a:solidFill>
                  <a:srgbClr val="008BAB"/>
                </a:solidFill>
                <a:latin typeface="Arial" panose="020B0604020202020204" pitchFamily="34" charset="0"/>
                <a:cs typeface="Arial" panose="020B0604020202020204" pitchFamily="34" charset="0"/>
              </a:rPr>
              <a:t>OPTION A  ·  Elective Courses</a:t>
            </a:r>
          </a:p>
          <a:p>
            <a:pPr algn="ctr">
              <a:spcBef>
                <a:spcPts val="400"/>
              </a:spcBef>
            </a:pPr>
            <a:r>
              <a:rPr sz="1300" dirty="0">
                <a:solidFill>
                  <a:srgbClr val="1E293B"/>
                </a:solidFill>
                <a:latin typeface="Arial" panose="020B0604020202020204" pitchFamily="34" charset="0"/>
                <a:cs typeface="Arial" panose="020B0604020202020204" pitchFamily="34" charset="0"/>
              </a:rPr>
              <a:t>In the 7th and 8th semesters, students take electives based on their interests, gaining theoretical depth and preparation for an academic career.</a:t>
            </a:r>
          </a:p>
        </p:txBody>
      </p:sp>
      <p:sp>
        <p:nvSpPr>
          <p:cNvPr id="15" name="Rounded Rectangle 6">
            <a:extLst>
              <a:ext uri="{FF2B5EF4-FFF2-40B4-BE49-F238E27FC236}">
                <a16:creationId xmlns:a16="http://schemas.microsoft.com/office/drawing/2014/main" id="{3E891F7C-923D-7DC5-E037-622809693546}"/>
              </a:ext>
            </a:extLst>
          </p:cNvPr>
          <p:cNvSpPr/>
          <p:nvPr/>
        </p:nvSpPr>
        <p:spPr>
          <a:xfrm>
            <a:off x="4253484" y="4292867"/>
            <a:ext cx="3474720" cy="1645920"/>
          </a:xfrm>
          <a:prstGeom prst="roundRect">
            <a:avLst/>
          </a:prstGeom>
          <a:solidFill>
            <a:srgbClr val="FFFFFF"/>
          </a:solidFill>
          <a:ln w="19050">
            <a:solidFill>
              <a:srgbClr val="008BAB"/>
            </a:solidFill>
          </a:ln>
          <a:effectLst>
            <a:outerShdw blurRad="15000" dist="3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wrap="square" lIns="182880" tIns="137160" rIns="182880" rtlCol="0" anchor="ctr"/>
          <a:lstStyle/>
          <a:p>
            <a:pPr algn="ctr"/>
            <a:r>
              <a:rPr sz="1400" b="1" dirty="0">
                <a:solidFill>
                  <a:srgbClr val="1B2040"/>
                </a:solidFill>
                <a:latin typeface="Arial" panose="020B0604020202020204" pitchFamily="34" charset="0"/>
                <a:cs typeface="Arial" panose="020B0604020202020204" pitchFamily="34" charset="0"/>
              </a:rPr>
              <a:t>OPTION B  ·  ICE </a:t>
            </a:r>
            <a:endParaRPr lang="tr-TR" sz="1400" b="1" dirty="0">
              <a:solidFill>
                <a:srgbClr val="1B2040"/>
              </a:solidFill>
              <a:latin typeface="Arial" panose="020B0604020202020204" pitchFamily="34" charset="0"/>
              <a:cs typeface="Arial" panose="020B0604020202020204" pitchFamily="34" charset="0"/>
            </a:endParaRPr>
          </a:p>
          <a:p>
            <a:pPr algn="ctr"/>
            <a:r>
              <a:rPr sz="1300" dirty="0">
                <a:solidFill>
                  <a:srgbClr val="1E293B"/>
                </a:solidFill>
                <a:latin typeface="Arial" panose="020B0604020202020204" pitchFamily="34" charset="0"/>
                <a:cs typeface="Arial" panose="020B0604020202020204" pitchFamily="34" charset="0"/>
              </a:rPr>
              <a:t>Students receive hands-on training by working full-time at partner industry-leading companies, gaining direct work experience.</a:t>
            </a:r>
          </a:p>
        </p:txBody>
      </p:sp>
      <p:sp>
        <p:nvSpPr>
          <p:cNvPr id="17" name="Rounded Rectangle 7">
            <a:extLst>
              <a:ext uri="{FF2B5EF4-FFF2-40B4-BE49-F238E27FC236}">
                <a16:creationId xmlns:a16="http://schemas.microsoft.com/office/drawing/2014/main" id="{B5F33605-D02B-C00E-F3F4-30B1F3C2A405}"/>
              </a:ext>
            </a:extLst>
          </p:cNvPr>
          <p:cNvSpPr/>
          <p:nvPr/>
        </p:nvSpPr>
        <p:spPr>
          <a:xfrm>
            <a:off x="8368284" y="3147921"/>
            <a:ext cx="3136392" cy="2011680"/>
          </a:xfrm>
          <a:prstGeom prst="roundRect">
            <a:avLst/>
          </a:prstGeom>
          <a:solidFill>
            <a:srgbClr val="1B2040"/>
          </a:solidFill>
          <a:ln>
            <a:noFill/>
          </a:ln>
          <a:effectLst>
            <a:outerShdw blurRad="15000" dist="3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wrap="square" lIns="182880" tIns="182880" rIns="182880" rtlCol="0" anchor="ctr"/>
          <a:lstStyle/>
          <a:p>
            <a:pPr algn="ctr"/>
            <a:r>
              <a:rPr b="1" dirty="0">
                <a:solidFill>
                  <a:srgbClr val="008BAB"/>
                </a:solidFill>
                <a:latin typeface="Arial" panose="020B0604020202020204" pitchFamily="34" charset="0"/>
                <a:cs typeface="Arial" panose="020B0604020202020204" pitchFamily="34" charset="0"/>
              </a:rPr>
              <a:t>JOB-READY GRADUATE</a:t>
            </a:r>
          </a:p>
          <a:p>
            <a:pPr algn="ctr"/>
            <a:br>
              <a:rPr sz="2000" dirty="0">
                <a:latin typeface="Arial" panose="020B0604020202020204" pitchFamily="34" charset="0"/>
                <a:cs typeface="Arial" panose="020B0604020202020204" pitchFamily="34" charset="0"/>
              </a:rPr>
            </a:br>
            <a:r>
              <a:rPr sz="1300" dirty="0" err="1">
                <a:solidFill>
                  <a:srgbClr val="FFFFFF"/>
                </a:solidFill>
                <a:latin typeface="Arial" panose="020B0604020202020204" pitchFamily="34" charset="0"/>
                <a:cs typeface="Arial" panose="020B0604020202020204" pitchFamily="34" charset="0"/>
              </a:rPr>
              <a:t>Early exposure to the industry minimizes workplace adaptation and learning time.</a:t>
            </a:r>
          </a:p>
        </p:txBody>
      </p:sp>
      <p:sp>
        <p:nvSpPr>
          <p:cNvPr id="19" name="Right Arrow 8">
            <a:extLst>
              <a:ext uri="{FF2B5EF4-FFF2-40B4-BE49-F238E27FC236}">
                <a16:creationId xmlns:a16="http://schemas.microsoft.com/office/drawing/2014/main" id="{E2D50F1B-C4A2-39BE-B862-8AD0646435DC}"/>
              </a:ext>
            </a:extLst>
          </p:cNvPr>
          <p:cNvSpPr/>
          <p:nvPr/>
        </p:nvSpPr>
        <p:spPr>
          <a:xfrm>
            <a:off x="7865364" y="3104147"/>
            <a:ext cx="365760" cy="365760"/>
          </a:xfrm>
          <a:prstGeom prst="rightArrow">
            <a:avLst/>
          </a:prstGeom>
          <a:solidFill>
            <a:srgbClr val="008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Arial" panose="020B0604020202020204" pitchFamily="34" charset="0"/>
              <a:cs typeface="Arial" panose="020B0604020202020204" pitchFamily="34" charset="0"/>
            </a:endParaRPr>
          </a:p>
        </p:txBody>
      </p:sp>
      <p:sp>
        <p:nvSpPr>
          <p:cNvPr id="21" name="Right Arrow 9">
            <a:extLst>
              <a:ext uri="{FF2B5EF4-FFF2-40B4-BE49-F238E27FC236}">
                <a16:creationId xmlns:a16="http://schemas.microsoft.com/office/drawing/2014/main" id="{3803B484-C74B-1148-D1AA-8D2CADCE3388}"/>
              </a:ext>
            </a:extLst>
          </p:cNvPr>
          <p:cNvSpPr/>
          <p:nvPr/>
        </p:nvSpPr>
        <p:spPr>
          <a:xfrm>
            <a:off x="7865364" y="4932947"/>
            <a:ext cx="365760" cy="365760"/>
          </a:xfrm>
          <a:prstGeom prst="rightArrow">
            <a:avLst/>
          </a:prstGeom>
          <a:solidFill>
            <a:srgbClr val="008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7313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3BA97EA3-CB36-86D3-BF5B-82736AFA3DB5}"/>
              </a:ext>
            </a:extLst>
          </p:cNvPr>
          <p:cNvSpPr txBox="1"/>
          <p:nvPr/>
        </p:nvSpPr>
        <p:spPr>
          <a:xfrm>
            <a:off x="687324" y="830179"/>
            <a:ext cx="10817352" cy="697627"/>
          </a:xfrm>
          <a:prstGeom prst="rect">
            <a:avLst/>
          </a:prstGeom>
          <a:noFill/>
        </p:spPr>
        <p:txBody>
          <a:bodyPr wrap="square" lIns="0" tIns="0" rIns="0" bIns="0">
            <a:spAutoFit/>
          </a:bodyPr>
          <a:lstStyle/>
          <a:p>
            <a:pPr algn="l"/>
            <a:r>
              <a:rPr sz="2800" b="1">
                <a:solidFill>
                  <a:srgbClr val="1B2040"/>
                </a:solidFill>
                <a:latin typeface="Arial" panose="020B0604020202020204" pitchFamily="34" charset="0"/>
                <a:cs typeface="Arial" panose="020B0604020202020204" pitchFamily="34" charset="0"/>
              </a:rPr>
              <a:t>Mission and Vision</a:t>
            </a:r>
          </a:p>
          <a:p>
            <a:pPr algn="l">
              <a:spcBef>
                <a:spcPts val="400"/>
              </a:spcBef>
            </a:pPr>
            <a:r>
              <a:rPr sz="1400" b="1">
                <a:solidFill>
                  <a:srgbClr val="008BAB"/>
                </a:solidFill>
                <a:latin typeface="Arial" panose="020B0604020202020204" pitchFamily="34" charset="0"/>
                <a:cs typeface="Arial" panose="020B0604020202020204" pitchFamily="34" charset="0"/>
              </a:rPr>
              <a:t>Our education and research goals that shape the future</a:t>
            </a:r>
          </a:p>
        </p:txBody>
      </p:sp>
      <p:sp>
        <p:nvSpPr>
          <p:cNvPr id="7" name="Rectangle 2">
            <a:extLst>
              <a:ext uri="{FF2B5EF4-FFF2-40B4-BE49-F238E27FC236}">
                <a16:creationId xmlns:a16="http://schemas.microsoft.com/office/drawing/2014/main" id="{9A3D1EC7-7EC8-FFC3-5278-69F11E85470F}"/>
              </a:ext>
            </a:extLst>
          </p:cNvPr>
          <p:cNvSpPr/>
          <p:nvPr/>
        </p:nvSpPr>
        <p:spPr>
          <a:xfrm>
            <a:off x="687324" y="1836019"/>
            <a:ext cx="10817352" cy="19050"/>
          </a:xfrm>
          <a:prstGeom prst="rect">
            <a:avLst/>
          </a:prstGeom>
          <a:solidFill>
            <a:srgbClr val="008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7" name="Shape 1">
            <a:extLst>
              <a:ext uri="{FF2B5EF4-FFF2-40B4-BE49-F238E27FC236}">
                <a16:creationId xmlns:a16="http://schemas.microsoft.com/office/drawing/2014/main" id="{24A4124B-FAA2-33C4-8CF8-1509F8275DFF}"/>
              </a:ext>
            </a:extLst>
          </p:cNvPr>
          <p:cNvSpPr/>
          <p:nvPr/>
        </p:nvSpPr>
        <p:spPr>
          <a:xfrm>
            <a:off x="593140" y="1982805"/>
            <a:ext cx="5272888" cy="4709160"/>
          </a:xfrm>
          <a:prstGeom prst="roundRect">
            <a:avLst>
              <a:gd name="adj" fmla="val 1553"/>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dirty="0">
              <a:latin typeface="Arial" panose="020B0604020202020204" pitchFamily="34" charset="0"/>
              <a:cs typeface="Arial" panose="020B0604020202020204" pitchFamily="34" charset="0"/>
            </a:endParaRPr>
          </a:p>
        </p:txBody>
      </p:sp>
      <p:sp>
        <p:nvSpPr>
          <p:cNvPr id="19" name="Shape 2">
            <a:extLst>
              <a:ext uri="{FF2B5EF4-FFF2-40B4-BE49-F238E27FC236}">
                <a16:creationId xmlns:a16="http://schemas.microsoft.com/office/drawing/2014/main" id="{E691A39D-5C03-9741-36FB-326D00F6BC8A}"/>
              </a:ext>
            </a:extLst>
          </p:cNvPr>
          <p:cNvSpPr/>
          <p:nvPr/>
        </p:nvSpPr>
        <p:spPr>
          <a:xfrm>
            <a:off x="593140" y="1982805"/>
            <a:ext cx="5272888" cy="868680"/>
          </a:xfrm>
          <a:prstGeom prst="roundRect">
            <a:avLst>
              <a:gd name="adj" fmla="val 8421"/>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sp>
        <p:nvSpPr>
          <p:cNvPr id="21" name="Shape 3">
            <a:extLst>
              <a:ext uri="{FF2B5EF4-FFF2-40B4-BE49-F238E27FC236}">
                <a16:creationId xmlns:a16="http://schemas.microsoft.com/office/drawing/2014/main" id="{232BC688-40AC-8739-C445-DE70E2BA3843}"/>
              </a:ext>
            </a:extLst>
          </p:cNvPr>
          <p:cNvSpPr/>
          <p:nvPr/>
        </p:nvSpPr>
        <p:spPr>
          <a:xfrm>
            <a:off x="593140" y="2440005"/>
            <a:ext cx="5272888" cy="411480"/>
          </a:xfrm>
          <a:prstGeom prst="rect">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sp>
        <p:nvSpPr>
          <p:cNvPr id="23" name="Shape 4">
            <a:extLst>
              <a:ext uri="{FF2B5EF4-FFF2-40B4-BE49-F238E27FC236}">
                <a16:creationId xmlns:a16="http://schemas.microsoft.com/office/drawing/2014/main" id="{6DA3C029-9C2F-5B99-54D7-47A66D92B9A9}"/>
              </a:ext>
            </a:extLst>
          </p:cNvPr>
          <p:cNvSpPr/>
          <p:nvPr/>
        </p:nvSpPr>
        <p:spPr>
          <a:xfrm>
            <a:off x="913180" y="2165685"/>
            <a:ext cx="502920" cy="502920"/>
          </a:xfrm>
          <a:prstGeom prst="ellipse">
            <a:avLst/>
          </a:prstGeom>
          <a:solidFill>
            <a:srgbClr val="FFFFFF"/>
          </a:solidFill>
          <a:ln/>
        </p:spPr>
        <p:txBody>
          <a:bodyPr/>
          <a:lstStyle/>
          <a:p>
            <a:endParaRPr lang="tr-TR">
              <a:latin typeface="Arial" panose="020B0604020202020204" pitchFamily="34" charset="0"/>
              <a:cs typeface="Arial" panose="020B0604020202020204" pitchFamily="34" charset="0"/>
            </a:endParaRPr>
          </a:p>
        </p:txBody>
      </p:sp>
      <p:pic>
        <p:nvPicPr>
          <p:cNvPr id="25" name="Image 0" descr="/home/claude/work/icons_src/target.png">
            <a:extLst>
              <a:ext uri="{FF2B5EF4-FFF2-40B4-BE49-F238E27FC236}">
                <a16:creationId xmlns:a16="http://schemas.microsoft.com/office/drawing/2014/main" id="{80B1AB2D-0361-2CDF-74E6-6F0E272FB5BB}"/>
              </a:ext>
            </a:extLst>
          </p:cNvPr>
          <p:cNvPicPr>
            <a:picLocks noChangeAspect="1"/>
          </p:cNvPicPr>
          <p:nvPr/>
        </p:nvPicPr>
        <p:blipFill>
          <a:blip r:embed="rId2"/>
          <a:stretch>
            <a:fillRect/>
          </a:stretch>
        </p:blipFill>
        <p:spPr>
          <a:xfrm>
            <a:off x="993647" y="2246152"/>
            <a:ext cx="341986" cy="341986"/>
          </a:xfrm>
          <a:prstGeom prst="rect">
            <a:avLst/>
          </a:prstGeom>
        </p:spPr>
      </p:pic>
      <p:sp>
        <p:nvSpPr>
          <p:cNvPr id="27" name="Text 5">
            <a:extLst>
              <a:ext uri="{FF2B5EF4-FFF2-40B4-BE49-F238E27FC236}">
                <a16:creationId xmlns:a16="http://schemas.microsoft.com/office/drawing/2014/main" id="{FFE14A4B-CAB1-EF75-C81A-33C52EFAE814}"/>
              </a:ext>
            </a:extLst>
          </p:cNvPr>
          <p:cNvSpPr/>
          <p:nvPr/>
        </p:nvSpPr>
        <p:spPr>
          <a:xfrm>
            <a:off x="1598980" y="1982805"/>
            <a:ext cx="4084168" cy="868680"/>
          </a:xfrm>
          <a:prstGeom prst="rect">
            <a:avLst/>
          </a:prstGeom>
          <a:noFill/>
          <a:ln/>
        </p:spPr>
        <p:txBody>
          <a:bodyPr wrap="square" lIns="0" tIns="0" rIns="0" bIns="0" rtlCol="0" anchor="ctr"/>
          <a:lstStyle/>
          <a:p>
            <a:pPr marL="0" indent="0">
              <a:buNone/>
            </a:pPr>
            <a:r>
              <a:rPr lang="en-US" sz="2400" b="1" dirty="0">
                <a:solidFill>
                  <a:schemeClr val="bg1"/>
                </a:solidFill>
                <a:latin typeface="Arial" panose="020B0604020202020204" pitchFamily="34" charset="0"/>
                <a:ea typeface="Cambria" pitchFamily="34" charset="-122"/>
                <a:cs typeface="Arial" panose="020B0604020202020204" pitchFamily="34" charset="0"/>
              </a:rPr>
              <a:t>Mission</a:t>
            </a:r>
            <a:endParaRPr lang="en-US" sz="2400" dirty="0">
              <a:solidFill>
                <a:schemeClr val="bg1"/>
              </a:solidFill>
              <a:latin typeface="Arial" panose="020B0604020202020204" pitchFamily="34" charset="0"/>
              <a:cs typeface="Arial" panose="020B0604020202020204" pitchFamily="34" charset="0"/>
            </a:endParaRPr>
          </a:p>
        </p:txBody>
      </p:sp>
      <p:sp>
        <p:nvSpPr>
          <p:cNvPr id="29" name="Shape 6">
            <a:extLst>
              <a:ext uri="{FF2B5EF4-FFF2-40B4-BE49-F238E27FC236}">
                <a16:creationId xmlns:a16="http://schemas.microsoft.com/office/drawing/2014/main" id="{1EBE9398-9680-6791-50B8-D2B1DA35F60C}"/>
              </a:ext>
            </a:extLst>
          </p:cNvPr>
          <p:cNvSpPr/>
          <p:nvPr/>
        </p:nvSpPr>
        <p:spPr>
          <a:xfrm>
            <a:off x="913180" y="3153237"/>
            <a:ext cx="91440" cy="91440"/>
          </a:xfrm>
          <a:prstGeom prst="ellipse">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sp>
        <p:nvSpPr>
          <p:cNvPr id="31" name="Text 7">
            <a:extLst>
              <a:ext uri="{FF2B5EF4-FFF2-40B4-BE49-F238E27FC236}">
                <a16:creationId xmlns:a16="http://schemas.microsoft.com/office/drawing/2014/main" id="{2AC604CB-AD1D-5ED5-C317-7F72B6A55CD9}"/>
              </a:ext>
            </a:extLst>
          </p:cNvPr>
          <p:cNvSpPr/>
          <p:nvPr/>
        </p:nvSpPr>
        <p:spPr>
          <a:xfrm>
            <a:off x="1160068" y="3080085"/>
            <a:ext cx="4404208" cy="3383280"/>
          </a:xfrm>
          <a:prstGeom prst="rect">
            <a:avLst/>
          </a:prstGeom>
          <a:noFill/>
          <a:ln/>
        </p:spPr>
        <p:txBody>
          <a:bodyPr wrap="square" lIns="0" tIns="0" rIns="0" bIns="0" rtlCol="0" anchor="t"/>
          <a:lstStyle/>
          <a:p>
            <a:pPr marL="0" indent="0" algn="just">
              <a:lnSpc>
                <a:spcPct val="116000"/>
              </a:lnSpc>
              <a:buNone/>
            </a:pPr>
            <a:r>
              <a:rPr lang="en-US" sz="1200" dirty="0">
                <a:latin typeface="Arial" panose="020B0604020202020204" pitchFamily="34" charset="0"/>
                <a:ea typeface="Calibri" pitchFamily="34" charset="-122"/>
                <a:cs typeface="Arial" panose="020B0604020202020204" pitchFamily="34" charset="0"/>
              </a:rPr>
              <a:t>The Department of Civil Engineering at ABU aims to educate civil engineers who follow current developments in engineering science and technology, are innovative, capable of analytical thinking, and committed to ethical values. In this context, the department provides its students with a contemporary educational environment that integrates research and practice in fundamental fields such as structural engineering, geotechnics, hydraulics, transportation, and environmental systems.</a:t>
            </a:r>
          </a:p>
          <a:p>
            <a:pPr marL="0" indent="0" algn="just">
              <a:lnSpc>
                <a:spcPct val="116000"/>
              </a:lnSpc>
              <a:buNone/>
            </a:pPr>
            <a:endParaRPr lang="en-US" sz="1200" dirty="0">
              <a:latin typeface="Arial" panose="020B0604020202020204" pitchFamily="34" charset="0"/>
              <a:ea typeface="Calibri" pitchFamily="34" charset="-122"/>
              <a:cs typeface="Arial" panose="020B0604020202020204" pitchFamily="34" charset="0"/>
            </a:endParaRPr>
          </a:p>
          <a:p>
            <a:pPr marL="0" indent="0" algn="just">
              <a:lnSpc>
                <a:spcPct val="116000"/>
              </a:lnSpc>
              <a:buNone/>
            </a:pPr>
            <a:r>
              <a:rPr lang="en-US" sz="1200" dirty="0">
                <a:latin typeface="Arial" panose="020B0604020202020204" pitchFamily="34" charset="0"/>
                <a:ea typeface="Calibri" pitchFamily="34" charset="-122"/>
                <a:cs typeface="Arial" panose="020B0604020202020204" pitchFamily="34" charset="0"/>
              </a:rPr>
              <a:t>The ABU Department of Civil Engineering regards the strengthening of interdisciplinary collaboration and multifaceted engineering approaches, the promotion of scientific knowledge production, and the support of a lifelong learning culture as core missions, in line with the goals of sustainable development, safe built environments, and the enhancement of social welfare.</a:t>
            </a:r>
            <a:endParaRPr lang="en-US" sz="1200" dirty="0">
              <a:latin typeface="Arial" panose="020B0604020202020204" pitchFamily="34" charset="0"/>
              <a:cs typeface="Arial" panose="020B0604020202020204" pitchFamily="34" charset="0"/>
            </a:endParaRPr>
          </a:p>
        </p:txBody>
      </p:sp>
      <p:sp>
        <p:nvSpPr>
          <p:cNvPr id="33" name="Shape 14">
            <a:extLst>
              <a:ext uri="{FF2B5EF4-FFF2-40B4-BE49-F238E27FC236}">
                <a16:creationId xmlns:a16="http://schemas.microsoft.com/office/drawing/2014/main" id="{429C0B5D-9A21-8A91-A0F3-A4468C30A7BB}"/>
              </a:ext>
            </a:extLst>
          </p:cNvPr>
          <p:cNvSpPr/>
          <p:nvPr/>
        </p:nvSpPr>
        <p:spPr>
          <a:xfrm>
            <a:off x="6231788" y="1982805"/>
            <a:ext cx="5272888" cy="4709160"/>
          </a:xfrm>
          <a:prstGeom prst="roundRect">
            <a:avLst>
              <a:gd name="adj" fmla="val 1553"/>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35" name="Shape 15">
            <a:extLst>
              <a:ext uri="{FF2B5EF4-FFF2-40B4-BE49-F238E27FC236}">
                <a16:creationId xmlns:a16="http://schemas.microsoft.com/office/drawing/2014/main" id="{DD3F753A-52CD-F649-8405-47FEDD3B886C}"/>
              </a:ext>
            </a:extLst>
          </p:cNvPr>
          <p:cNvSpPr/>
          <p:nvPr/>
        </p:nvSpPr>
        <p:spPr>
          <a:xfrm>
            <a:off x="6231788" y="1982805"/>
            <a:ext cx="5272888" cy="868680"/>
          </a:xfrm>
          <a:prstGeom prst="roundRect">
            <a:avLst>
              <a:gd name="adj" fmla="val 8421"/>
            </a:avLst>
          </a:prstGeom>
          <a:solidFill>
            <a:srgbClr val="1CA7BE"/>
          </a:solidFill>
          <a:ln/>
        </p:spPr>
        <p:txBody>
          <a:bodyPr/>
          <a:lstStyle/>
          <a:p>
            <a:endParaRPr lang="tr-TR">
              <a:latin typeface="Arial" panose="020B0604020202020204" pitchFamily="34" charset="0"/>
              <a:cs typeface="Arial" panose="020B0604020202020204" pitchFamily="34" charset="0"/>
            </a:endParaRPr>
          </a:p>
        </p:txBody>
      </p:sp>
      <p:sp>
        <p:nvSpPr>
          <p:cNvPr id="37" name="Shape 16">
            <a:extLst>
              <a:ext uri="{FF2B5EF4-FFF2-40B4-BE49-F238E27FC236}">
                <a16:creationId xmlns:a16="http://schemas.microsoft.com/office/drawing/2014/main" id="{6423E3A8-AE99-C0A2-BC2D-57876644D279}"/>
              </a:ext>
            </a:extLst>
          </p:cNvPr>
          <p:cNvSpPr/>
          <p:nvPr/>
        </p:nvSpPr>
        <p:spPr>
          <a:xfrm>
            <a:off x="6231788" y="2440005"/>
            <a:ext cx="5272888" cy="411480"/>
          </a:xfrm>
          <a:prstGeom prst="rect">
            <a:avLst/>
          </a:prstGeom>
          <a:solidFill>
            <a:srgbClr val="1CA7BE"/>
          </a:solidFill>
          <a:ln/>
        </p:spPr>
        <p:txBody>
          <a:bodyPr/>
          <a:lstStyle/>
          <a:p>
            <a:endParaRPr lang="tr-TR">
              <a:latin typeface="Arial" panose="020B0604020202020204" pitchFamily="34" charset="0"/>
              <a:cs typeface="Arial" panose="020B0604020202020204" pitchFamily="34" charset="0"/>
            </a:endParaRPr>
          </a:p>
        </p:txBody>
      </p:sp>
      <p:sp>
        <p:nvSpPr>
          <p:cNvPr id="39" name="Shape 17">
            <a:extLst>
              <a:ext uri="{FF2B5EF4-FFF2-40B4-BE49-F238E27FC236}">
                <a16:creationId xmlns:a16="http://schemas.microsoft.com/office/drawing/2014/main" id="{F4E62D9C-521B-9EEA-118B-C74C42A0C8AC}"/>
              </a:ext>
            </a:extLst>
          </p:cNvPr>
          <p:cNvSpPr/>
          <p:nvPr/>
        </p:nvSpPr>
        <p:spPr>
          <a:xfrm>
            <a:off x="6551828" y="2165685"/>
            <a:ext cx="502920" cy="502920"/>
          </a:xfrm>
          <a:prstGeom prst="ellipse">
            <a:avLst/>
          </a:prstGeom>
          <a:solidFill>
            <a:srgbClr val="FFFFFF"/>
          </a:solidFill>
          <a:ln/>
        </p:spPr>
        <p:txBody>
          <a:bodyPr/>
          <a:lstStyle/>
          <a:p>
            <a:endParaRPr lang="tr-TR">
              <a:latin typeface="Arial" panose="020B0604020202020204" pitchFamily="34" charset="0"/>
              <a:cs typeface="Arial" panose="020B0604020202020204" pitchFamily="34" charset="0"/>
            </a:endParaRPr>
          </a:p>
        </p:txBody>
      </p:sp>
      <p:pic>
        <p:nvPicPr>
          <p:cNvPr id="41" name="Image 1" descr="/home/claude/work/icons_src/eye.png">
            <a:extLst>
              <a:ext uri="{FF2B5EF4-FFF2-40B4-BE49-F238E27FC236}">
                <a16:creationId xmlns:a16="http://schemas.microsoft.com/office/drawing/2014/main" id="{49A37E73-27D8-A84F-2771-41CE308EA954}"/>
              </a:ext>
            </a:extLst>
          </p:cNvPr>
          <p:cNvPicPr>
            <a:picLocks noChangeAspect="1"/>
          </p:cNvPicPr>
          <p:nvPr/>
        </p:nvPicPr>
        <p:blipFill>
          <a:blip r:embed="rId3"/>
          <a:stretch>
            <a:fillRect/>
          </a:stretch>
        </p:blipFill>
        <p:spPr>
          <a:xfrm>
            <a:off x="6632295" y="2246152"/>
            <a:ext cx="341986" cy="341986"/>
          </a:xfrm>
          <a:prstGeom prst="rect">
            <a:avLst/>
          </a:prstGeom>
        </p:spPr>
      </p:pic>
      <p:sp>
        <p:nvSpPr>
          <p:cNvPr id="43" name="Text 18">
            <a:extLst>
              <a:ext uri="{FF2B5EF4-FFF2-40B4-BE49-F238E27FC236}">
                <a16:creationId xmlns:a16="http://schemas.microsoft.com/office/drawing/2014/main" id="{501AD401-6F78-833B-9ABA-FA8FFD767A66}"/>
              </a:ext>
            </a:extLst>
          </p:cNvPr>
          <p:cNvSpPr/>
          <p:nvPr/>
        </p:nvSpPr>
        <p:spPr>
          <a:xfrm>
            <a:off x="7237628" y="1982805"/>
            <a:ext cx="4084168" cy="868680"/>
          </a:xfrm>
          <a:prstGeom prst="rect">
            <a:avLst/>
          </a:prstGeom>
          <a:noFill/>
          <a:ln/>
        </p:spPr>
        <p:txBody>
          <a:bodyPr wrap="square" lIns="0" tIns="0" rIns="0" bIns="0" rtlCol="0" anchor="ctr"/>
          <a:lstStyle/>
          <a:p>
            <a:pPr marL="0" indent="0">
              <a:buNone/>
            </a:pPr>
            <a:r>
              <a:rPr lang="en-US" sz="2400" b="1" dirty="0">
                <a:solidFill>
                  <a:schemeClr val="bg1"/>
                </a:solidFill>
                <a:latin typeface="Arial" panose="020B0604020202020204" pitchFamily="34" charset="0"/>
                <a:ea typeface="Cambria" pitchFamily="34" charset="-122"/>
                <a:cs typeface="Arial" panose="020B0604020202020204" pitchFamily="34" charset="0"/>
              </a:rPr>
              <a:t>Vision</a:t>
            </a:r>
            <a:endParaRPr lang="en-US" sz="2400" dirty="0">
              <a:solidFill>
                <a:schemeClr val="bg1"/>
              </a:solidFill>
              <a:latin typeface="Arial" panose="020B0604020202020204" pitchFamily="34" charset="0"/>
              <a:cs typeface="Arial" panose="020B0604020202020204" pitchFamily="34" charset="0"/>
            </a:endParaRPr>
          </a:p>
        </p:txBody>
      </p:sp>
      <p:sp>
        <p:nvSpPr>
          <p:cNvPr id="45" name="Shape 19">
            <a:extLst>
              <a:ext uri="{FF2B5EF4-FFF2-40B4-BE49-F238E27FC236}">
                <a16:creationId xmlns:a16="http://schemas.microsoft.com/office/drawing/2014/main" id="{EDE0934F-450A-D7F3-D3D9-6F3F4796EB06}"/>
              </a:ext>
            </a:extLst>
          </p:cNvPr>
          <p:cNvSpPr/>
          <p:nvPr/>
        </p:nvSpPr>
        <p:spPr>
          <a:xfrm>
            <a:off x="6551828" y="3153237"/>
            <a:ext cx="91440" cy="91440"/>
          </a:xfrm>
          <a:prstGeom prst="ellipse">
            <a:avLst/>
          </a:prstGeom>
          <a:solidFill>
            <a:srgbClr val="1CA7BE"/>
          </a:solidFill>
          <a:ln/>
        </p:spPr>
        <p:txBody>
          <a:bodyPr/>
          <a:lstStyle/>
          <a:p>
            <a:endParaRPr lang="tr-TR">
              <a:latin typeface="Arial" panose="020B0604020202020204" pitchFamily="34" charset="0"/>
              <a:cs typeface="Arial" panose="020B0604020202020204" pitchFamily="34" charset="0"/>
            </a:endParaRPr>
          </a:p>
        </p:txBody>
      </p:sp>
      <p:sp>
        <p:nvSpPr>
          <p:cNvPr id="47" name="Text 20">
            <a:extLst>
              <a:ext uri="{FF2B5EF4-FFF2-40B4-BE49-F238E27FC236}">
                <a16:creationId xmlns:a16="http://schemas.microsoft.com/office/drawing/2014/main" id="{850F3B6D-EEB4-B279-331D-6CC6D207544A}"/>
              </a:ext>
            </a:extLst>
          </p:cNvPr>
          <p:cNvSpPr/>
          <p:nvPr/>
        </p:nvSpPr>
        <p:spPr>
          <a:xfrm>
            <a:off x="6798716" y="3080085"/>
            <a:ext cx="4404208" cy="3383280"/>
          </a:xfrm>
          <a:prstGeom prst="rect">
            <a:avLst/>
          </a:prstGeom>
          <a:noFill/>
          <a:ln/>
        </p:spPr>
        <p:txBody>
          <a:bodyPr wrap="square" lIns="0" tIns="0" rIns="0" bIns="0" rtlCol="0" anchor="t"/>
          <a:lstStyle/>
          <a:p>
            <a:pPr marL="0" indent="0" algn="just">
              <a:lnSpc>
                <a:spcPct val="116000"/>
              </a:lnSpc>
              <a:buNone/>
            </a:pPr>
            <a:r>
              <a:rPr lang="en-US" sz="1200" dirty="0">
                <a:latin typeface="Arial" panose="020B0604020202020204" pitchFamily="34" charset="0"/>
                <a:ea typeface="Calibri" pitchFamily="34" charset="-122"/>
                <a:cs typeface="Arial" panose="020B0604020202020204" pitchFamily="34" charset="0"/>
              </a:rPr>
              <a:t>The ABU Department of Civil Engineering aspires to become a nationally and internationally respected academic center that embraces excellence in engineering education, stands out through the integration of research and practice, and incorporates digital transformation and technological innovations into its educational and research processes.</a:t>
            </a:r>
          </a:p>
          <a:p>
            <a:pPr marL="0" indent="0" algn="just">
              <a:lnSpc>
                <a:spcPct val="116000"/>
              </a:lnSpc>
              <a:buNone/>
            </a:pPr>
            <a:endParaRPr lang="en-US" sz="1200" dirty="0">
              <a:latin typeface="Arial" panose="020B0604020202020204" pitchFamily="34" charset="0"/>
              <a:ea typeface="Calibri" pitchFamily="34" charset="-122"/>
              <a:cs typeface="Arial" panose="020B0604020202020204" pitchFamily="34" charset="0"/>
            </a:endParaRPr>
          </a:p>
          <a:p>
            <a:pPr marL="0" indent="0" algn="just">
              <a:lnSpc>
                <a:spcPct val="116000"/>
              </a:lnSpc>
              <a:buNone/>
            </a:pPr>
            <a:r>
              <a:rPr lang="en-US" sz="1200" dirty="0">
                <a:latin typeface="Arial" panose="020B0604020202020204" pitchFamily="34" charset="0"/>
                <a:ea typeface="Calibri" pitchFamily="34" charset="-122"/>
                <a:cs typeface="Arial" panose="020B0604020202020204" pitchFamily="34" charset="0"/>
              </a:rPr>
              <a:t>With an approach based on sustainability, innovation, and ethical values, the department continues its efforts to become an education and research unit that develops solutions sensitive to societal needs, maintains strong communication with its stakeholders, and holds a trusted position in the engineering sector through its graduates.</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2697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2FD62AEA-505B-2E93-EB23-DA0A76AD30CA}"/>
              </a:ext>
            </a:extLst>
          </p:cNvPr>
          <p:cNvSpPr/>
          <p:nvPr/>
        </p:nvSpPr>
        <p:spPr>
          <a:xfrm>
            <a:off x="736332" y="672806"/>
            <a:ext cx="10911535" cy="566928"/>
          </a:xfrm>
          <a:prstGeom prst="rect">
            <a:avLst/>
          </a:prstGeom>
          <a:noFill/>
          <a:ln/>
        </p:spPr>
        <p:txBody>
          <a:bodyPr wrap="square" lIns="0" tIns="0" rIns="0" bIns="0" rtlCol="0" anchor="ctr"/>
          <a:lstStyle/>
          <a:p>
            <a:pPr marL="0" indent="0">
              <a:buNone/>
            </a:pPr>
            <a:r>
              <a:rPr lang="en-US" sz="3200" b="1" dirty="0">
                <a:solidFill>
                  <a:srgbClr val="08294E"/>
                </a:solidFill>
                <a:latin typeface="Arial" panose="020B0604020202020204" pitchFamily="34" charset="0"/>
                <a:ea typeface="Cambria" pitchFamily="34" charset="-122"/>
                <a:cs typeface="Arial" panose="020B0604020202020204" pitchFamily="34" charset="0"/>
              </a:rPr>
              <a:t>Program Scores and Placement Rankings</a:t>
            </a:r>
            <a:endParaRPr lang="en-US" sz="32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47C76CB4-EEDE-26B7-ED42-1065AA045411}"/>
              </a:ext>
            </a:extLst>
          </p:cNvPr>
          <p:cNvSpPr/>
          <p:nvPr/>
        </p:nvSpPr>
        <p:spPr>
          <a:xfrm>
            <a:off x="736332" y="1258022"/>
            <a:ext cx="10911535" cy="310896"/>
          </a:xfrm>
          <a:prstGeom prst="rect">
            <a:avLst/>
          </a:prstGeom>
          <a:noFill/>
          <a:ln/>
        </p:spPr>
        <p:txBody>
          <a:bodyPr wrap="square" lIns="0" tIns="0" rIns="0" bIns="0" rtlCol="0" anchor="ctr"/>
          <a:lstStyle/>
          <a:p>
            <a:pPr marL="0" indent="0">
              <a:buNone/>
            </a:pPr>
            <a:r>
              <a:rPr lang="en-US" sz="1400" i="1" dirty="0">
                <a:solidFill>
                  <a:srgbClr val="56687C"/>
                </a:solidFill>
                <a:latin typeface="Arial" panose="020B0604020202020204" pitchFamily="34" charset="0"/>
                <a:ea typeface="Calibri" pitchFamily="34" charset="-122"/>
                <a:cs typeface="Arial" panose="020B0604020202020204" pitchFamily="34" charset="0"/>
              </a:rPr>
              <a:t>ÖSYM 2026 central placement data</a:t>
            </a:r>
            <a:endParaRPr lang="en-US" sz="1400"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329B05D0-53E6-26C0-89D4-CFF62FB59127}"/>
              </a:ext>
            </a:extLst>
          </p:cNvPr>
          <p:cNvSpPr/>
          <p:nvPr/>
        </p:nvSpPr>
        <p:spPr>
          <a:xfrm>
            <a:off x="736332" y="1797518"/>
            <a:ext cx="5295748" cy="4160520"/>
          </a:xfrm>
          <a:prstGeom prst="roundRect">
            <a:avLst>
              <a:gd name="adj" fmla="val 1758"/>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11" name="Shape 3">
            <a:extLst>
              <a:ext uri="{FF2B5EF4-FFF2-40B4-BE49-F238E27FC236}">
                <a16:creationId xmlns:a16="http://schemas.microsoft.com/office/drawing/2014/main" id="{93E7CBB6-2FE0-1440-296B-726CD754639A}"/>
              </a:ext>
            </a:extLst>
          </p:cNvPr>
          <p:cNvSpPr/>
          <p:nvPr/>
        </p:nvSpPr>
        <p:spPr>
          <a:xfrm>
            <a:off x="736332" y="1797518"/>
            <a:ext cx="5295748" cy="1371600"/>
          </a:xfrm>
          <a:prstGeom prst="roundRect">
            <a:avLst>
              <a:gd name="adj" fmla="val 5333"/>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sp>
        <p:nvSpPr>
          <p:cNvPr id="13" name="Shape 4">
            <a:extLst>
              <a:ext uri="{FF2B5EF4-FFF2-40B4-BE49-F238E27FC236}">
                <a16:creationId xmlns:a16="http://schemas.microsoft.com/office/drawing/2014/main" id="{81F47E00-2FF4-0A79-6C22-3560F2D0D060}"/>
              </a:ext>
            </a:extLst>
          </p:cNvPr>
          <p:cNvSpPr/>
          <p:nvPr/>
        </p:nvSpPr>
        <p:spPr>
          <a:xfrm>
            <a:off x="736332" y="2483318"/>
            <a:ext cx="5295748" cy="685800"/>
          </a:xfrm>
          <a:prstGeom prst="rect">
            <a:avLst/>
          </a:prstGeom>
          <a:solidFill>
            <a:srgbClr val="08294E"/>
          </a:solidFill>
          <a:ln/>
        </p:spPr>
        <p:txBody>
          <a:bodyPr/>
          <a:lstStyle/>
          <a:p>
            <a:endParaRPr lang="tr-TR">
              <a:latin typeface="Arial" panose="020B0604020202020204" pitchFamily="34" charset="0"/>
              <a:cs typeface="Arial" panose="020B0604020202020204" pitchFamily="34" charset="0"/>
            </a:endParaRPr>
          </a:p>
        </p:txBody>
      </p:sp>
      <p:sp>
        <p:nvSpPr>
          <p:cNvPr id="15" name="Text 5">
            <a:extLst>
              <a:ext uri="{FF2B5EF4-FFF2-40B4-BE49-F238E27FC236}">
                <a16:creationId xmlns:a16="http://schemas.microsoft.com/office/drawing/2014/main" id="{830E9A4F-1F8F-AA0F-3859-4077DFAD013F}"/>
              </a:ext>
            </a:extLst>
          </p:cNvPr>
          <p:cNvSpPr/>
          <p:nvPr/>
        </p:nvSpPr>
        <p:spPr>
          <a:xfrm>
            <a:off x="1102092" y="1998686"/>
            <a:ext cx="4564228" cy="274320"/>
          </a:xfrm>
          <a:prstGeom prst="rect">
            <a:avLst/>
          </a:prstGeom>
          <a:noFill/>
          <a:ln/>
        </p:spPr>
        <p:txBody>
          <a:bodyPr wrap="square" lIns="0" tIns="0" rIns="0" bIns="0" rtlCol="0" anchor="ctr"/>
          <a:lstStyle/>
          <a:p>
            <a:pPr marL="0" indent="0">
              <a:buNone/>
            </a:pPr>
            <a:r>
              <a:rPr lang="en-US" sz="1400" b="1" kern="0" spc="120" dirty="0">
                <a:solidFill>
                  <a:srgbClr val="8FB3D9"/>
                </a:solidFill>
                <a:latin typeface="Arial" panose="020B0604020202020204" pitchFamily="34" charset="0"/>
                <a:ea typeface="Calibri" pitchFamily="34" charset="-122"/>
                <a:cs typeface="Arial" panose="020B0604020202020204" pitchFamily="34" charset="0"/>
              </a:rPr>
              <a:t>50% TUITION SCHOLARSHIP</a:t>
            </a:r>
            <a:endParaRPr lang="en-US" sz="1400" dirty="0">
              <a:latin typeface="Arial" panose="020B0604020202020204" pitchFamily="34" charset="0"/>
              <a:cs typeface="Arial" panose="020B0604020202020204" pitchFamily="34" charset="0"/>
            </a:endParaRPr>
          </a:p>
        </p:txBody>
      </p:sp>
      <p:sp>
        <p:nvSpPr>
          <p:cNvPr id="17" name="Text 6">
            <a:extLst>
              <a:ext uri="{FF2B5EF4-FFF2-40B4-BE49-F238E27FC236}">
                <a16:creationId xmlns:a16="http://schemas.microsoft.com/office/drawing/2014/main" id="{A880D6E1-481A-C5D1-A063-481AEBC9C7F7}"/>
              </a:ext>
            </a:extLst>
          </p:cNvPr>
          <p:cNvSpPr/>
          <p:nvPr/>
        </p:nvSpPr>
        <p:spPr>
          <a:xfrm>
            <a:off x="1102092" y="2254718"/>
            <a:ext cx="4564228" cy="640080"/>
          </a:xfrm>
          <a:prstGeom prst="rect">
            <a:avLst/>
          </a:prstGeom>
          <a:noFill/>
          <a:ln/>
        </p:spPr>
        <p:txBody>
          <a:bodyPr wrap="square" lIns="0" tIns="0" rIns="0" bIns="0" rtlCol="0" anchor="ctr"/>
          <a:lstStyle/>
          <a:p>
            <a:pPr marL="0" indent="0">
              <a:buNone/>
            </a:pPr>
            <a:r>
              <a:rPr lang="en-US" sz="3800" b="1" dirty="0">
                <a:solidFill>
                  <a:srgbClr val="FFFFFF"/>
                </a:solidFill>
                <a:latin typeface="Arial" panose="020B0604020202020204" pitchFamily="34" charset="0"/>
                <a:ea typeface="Cambria" pitchFamily="34" charset="-122"/>
                <a:cs typeface="Arial" panose="020B0604020202020204" pitchFamily="34" charset="0"/>
              </a:rPr>
              <a:t>17 / 17</a:t>
            </a:r>
            <a:endParaRPr lang="en-US" sz="3800" dirty="0">
              <a:latin typeface="Arial" panose="020B0604020202020204" pitchFamily="34" charset="0"/>
              <a:cs typeface="Arial" panose="020B0604020202020204" pitchFamily="34" charset="0"/>
            </a:endParaRPr>
          </a:p>
        </p:txBody>
      </p:sp>
      <p:sp>
        <p:nvSpPr>
          <p:cNvPr id="19" name="Text 7">
            <a:extLst>
              <a:ext uri="{FF2B5EF4-FFF2-40B4-BE49-F238E27FC236}">
                <a16:creationId xmlns:a16="http://schemas.microsoft.com/office/drawing/2014/main" id="{8384E0FA-D3B2-AE4A-C3A3-1B7506627FD9}"/>
              </a:ext>
            </a:extLst>
          </p:cNvPr>
          <p:cNvSpPr/>
          <p:nvPr/>
        </p:nvSpPr>
        <p:spPr>
          <a:xfrm>
            <a:off x="1102092" y="2876510"/>
            <a:ext cx="4564228" cy="256032"/>
          </a:xfrm>
          <a:prstGeom prst="rect">
            <a:avLst/>
          </a:prstGeom>
          <a:noFill/>
          <a:ln/>
        </p:spPr>
        <p:txBody>
          <a:bodyPr wrap="square" lIns="0" tIns="0" rIns="0" bIns="0" rtlCol="0" anchor="ctr"/>
          <a:lstStyle/>
          <a:p>
            <a:pPr marL="0" indent="0">
              <a:buNone/>
            </a:pPr>
            <a:r>
              <a:rPr lang="en-US" sz="1200" dirty="0">
                <a:solidFill>
                  <a:srgbClr val="C3D5E4"/>
                </a:solidFill>
                <a:latin typeface="Arial" panose="020B0604020202020204" pitchFamily="34" charset="0"/>
                <a:ea typeface="Calibri" pitchFamily="34" charset="-122"/>
                <a:cs typeface="Arial" panose="020B0604020202020204" pitchFamily="34" charset="0"/>
              </a:rPr>
              <a:t>Quota / Enrolled  ·  100% filled</a:t>
            </a:r>
            <a:endParaRPr lang="en-US" sz="1200" dirty="0">
              <a:latin typeface="Arial" panose="020B0604020202020204" pitchFamily="34" charset="0"/>
              <a:cs typeface="Arial" panose="020B0604020202020204" pitchFamily="34" charset="0"/>
            </a:endParaRPr>
          </a:p>
        </p:txBody>
      </p:sp>
      <p:sp>
        <p:nvSpPr>
          <p:cNvPr id="21" name="Shape 8">
            <a:extLst>
              <a:ext uri="{FF2B5EF4-FFF2-40B4-BE49-F238E27FC236}">
                <a16:creationId xmlns:a16="http://schemas.microsoft.com/office/drawing/2014/main" id="{C214D19F-EACE-C332-725E-5E9E142091EA}"/>
              </a:ext>
            </a:extLst>
          </p:cNvPr>
          <p:cNvSpPr/>
          <p:nvPr/>
        </p:nvSpPr>
        <p:spPr>
          <a:xfrm>
            <a:off x="1102092" y="3370286"/>
            <a:ext cx="2190674" cy="1170432"/>
          </a:xfrm>
          <a:prstGeom prst="roundRect">
            <a:avLst>
              <a:gd name="adj" fmla="val 4688"/>
            </a:avLst>
          </a:prstGeom>
          <a:solidFill>
            <a:srgbClr val="F2F6FA"/>
          </a:solidFill>
          <a:ln w="9525">
            <a:solidFill>
              <a:srgbClr val="E1E8EF"/>
            </a:solidFill>
            <a:prstDash val="solid"/>
          </a:ln>
        </p:spPr>
        <p:txBody>
          <a:bodyPr/>
          <a:lstStyle/>
          <a:p>
            <a:endParaRPr lang="tr-TR">
              <a:latin typeface="Arial" panose="020B0604020202020204" pitchFamily="34" charset="0"/>
              <a:cs typeface="Arial" panose="020B0604020202020204" pitchFamily="34" charset="0"/>
            </a:endParaRPr>
          </a:p>
        </p:txBody>
      </p:sp>
      <p:sp>
        <p:nvSpPr>
          <p:cNvPr id="23" name="Text 9">
            <a:extLst>
              <a:ext uri="{FF2B5EF4-FFF2-40B4-BE49-F238E27FC236}">
                <a16:creationId xmlns:a16="http://schemas.microsoft.com/office/drawing/2014/main" id="{6EF33FBC-52FA-0F34-ACE6-29CFC0EAE0F2}"/>
              </a:ext>
            </a:extLst>
          </p:cNvPr>
          <p:cNvSpPr/>
          <p:nvPr/>
        </p:nvSpPr>
        <p:spPr>
          <a:xfrm>
            <a:off x="1239252" y="3480014"/>
            <a:ext cx="1916354" cy="274320"/>
          </a:xfrm>
          <a:prstGeom prst="rect">
            <a:avLst/>
          </a:prstGeom>
          <a:noFill/>
          <a:ln/>
        </p:spPr>
        <p:txBody>
          <a:bodyPr wrap="square" lIns="0" tIns="0" rIns="0" bIns="0" rtlCol="0" anchor="ctr"/>
          <a:lstStyle/>
          <a:p>
            <a:pPr marL="0" indent="0">
              <a:buNone/>
            </a:pPr>
            <a:r>
              <a:rPr lang="en-US" sz="1100" b="1" kern="0" spc="50" dirty="0">
                <a:solidFill>
                  <a:schemeClr val="tx1">
                    <a:lumMod val="65000"/>
                    <a:lumOff val="35000"/>
                  </a:schemeClr>
                </a:solidFill>
                <a:latin typeface="Arial" panose="020B0604020202020204" pitchFamily="34" charset="0"/>
                <a:ea typeface="Calibri" pitchFamily="34" charset="-122"/>
                <a:cs typeface="Arial" panose="020B0604020202020204" pitchFamily="34" charset="0"/>
              </a:rPr>
              <a:t>MINIMUM SCORE</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5" name="Text 10">
            <a:extLst>
              <a:ext uri="{FF2B5EF4-FFF2-40B4-BE49-F238E27FC236}">
                <a16:creationId xmlns:a16="http://schemas.microsoft.com/office/drawing/2014/main" id="{57EE8E6C-6C9E-436D-91C1-B3E42068D277}"/>
              </a:ext>
            </a:extLst>
          </p:cNvPr>
          <p:cNvSpPr/>
          <p:nvPr/>
        </p:nvSpPr>
        <p:spPr>
          <a:xfrm>
            <a:off x="1239252" y="3772622"/>
            <a:ext cx="1916354" cy="640080"/>
          </a:xfrm>
          <a:prstGeom prst="rect">
            <a:avLst/>
          </a:prstGeom>
          <a:noFill/>
          <a:ln/>
        </p:spPr>
        <p:txBody>
          <a:bodyPr wrap="square" lIns="0" tIns="0" rIns="0" bIns="0" rtlCol="0" anchor="t"/>
          <a:lstStyle/>
          <a:p>
            <a:pPr marL="0" indent="0">
              <a:buNone/>
            </a:pPr>
            <a:r>
              <a:rPr lang="en-US" sz="1550" b="1" dirty="0">
                <a:latin typeface="Arial" panose="020B0604020202020204" pitchFamily="34" charset="0"/>
                <a:ea typeface="Cambria" pitchFamily="34" charset="-122"/>
                <a:cs typeface="Arial" panose="020B0604020202020204" pitchFamily="34" charset="0"/>
              </a:rPr>
              <a:t>306.34141</a:t>
            </a:r>
            <a:endParaRPr lang="en-US" sz="1550" dirty="0">
              <a:latin typeface="Arial" panose="020B0604020202020204" pitchFamily="34" charset="0"/>
              <a:cs typeface="Arial" panose="020B0604020202020204" pitchFamily="34" charset="0"/>
            </a:endParaRPr>
          </a:p>
        </p:txBody>
      </p:sp>
      <p:sp>
        <p:nvSpPr>
          <p:cNvPr id="27" name="Shape 11">
            <a:extLst>
              <a:ext uri="{FF2B5EF4-FFF2-40B4-BE49-F238E27FC236}">
                <a16:creationId xmlns:a16="http://schemas.microsoft.com/office/drawing/2014/main" id="{D47446AD-5B2D-3061-B972-B5520619C985}"/>
              </a:ext>
            </a:extLst>
          </p:cNvPr>
          <p:cNvSpPr/>
          <p:nvPr/>
        </p:nvSpPr>
        <p:spPr>
          <a:xfrm>
            <a:off x="3475646" y="3370286"/>
            <a:ext cx="2190674" cy="1170432"/>
          </a:xfrm>
          <a:prstGeom prst="roundRect">
            <a:avLst>
              <a:gd name="adj" fmla="val 4688"/>
            </a:avLst>
          </a:prstGeom>
          <a:solidFill>
            <a:srgbClr val="F2F6FA"/>
          </a:solidFill>
          <a:ln w="9525">
            <a:solidFill>
              <a:srgbClr val="E1E8EF"/>
            </a:solidFill>
            <a:prstDash val="solid"/>
          </a:ln>
        </p:spPr>
        <p:txBody>
          <a:bodyPr/>
          <a:lstStyle/>
          <a:p>
            <a:endParaRPr lang="tr-TR">
              <a:latin typeface="Arial" panose="020B0604020202020204" pitchFamily="34" charset="0"/>
              <a:cs typeface="Arial" panose="020B0604020202020204" pitchFamily="34" charset="0"/>
            </a:endParaRPr>
          </a:p>
        </p:txBody>
      </p:sp>
      <p:sp>
        <p:nvSpPr>
          <p:cNvPr id="29" name="Text 12">
            <a:extLst>
              <a:ext uri="{FF2B5EF4-FFF2-40B4-BE49-F238E27FC236}">
                <a16:creationId xmlns:a16="http://schemas.microsoft.com/office/drawing/2014/main" id="{71A50CC8-7919-688F-5351-3C7938DEF05E}"/>
              </a:ext>
            </a:extLst>
          </p:cNvPr>
          <p:cNvSpPr/>
          <p:nvPr/>
        </p:nvSpPr>
        <p:spPr>
          <a:xfrm>
            <a:off x="3612806" y="3480014"/>
            <a:ext cx="1916354" cy="274320"/>
          </a:xfrm>
          <a:prstGeom prst="rect">
            <a:avLst/>
          </a:prstGeom>
          <a:noFill/>
          <a:ln/>
        </p:spPr>
        <p:txBody>
          <a:bodyPr wrap="square" lIns="0" tIns="0" rIns="0" bIns="0" rtlCol="0" anchor="ctr"/>
          <a:lstStyle/>
          <a:p>
            <a:pPr marL="0" indent="0">
              <a:buNone/>
            </a:pPr>
            <a:r>
              <a:rPr lang="en-US" sz="1100" b="1" kern="0" spc="50" dirty="0">
                <a:solidFill>
                  <a:schemeClr val="tx1">
                    <a:lumMod val="65000"/>
                    <a:lumOff val="35000"/>
                  </a:schemeClr>
                </a:solidFill>
                <a:latin typeface="Arial" panose="020B0604020202020204" pitchFamily="34" charset="0"/>
                <a:ea typeface="Calibri" pitchFamily="34" charset="-122"/>
                <a:cs typeface="Arial" panose="020B0604020202020204" pitchFamily="34" charset="0"/>
              </a:rPr>
              <a:t>SUCCESS RANK</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1" name="Text 13">
            <a:extLst>
              <a:ext uri="{FF2B5EF4-FFF2-40B4-BE49-F238E27FC236}">
                <a16:creationId xmlns:a16="http://schemas.microsoft.com/office/drawing/2014/main" id="{6CA7D15D-FE1E-54D0-D37A-45F9A8123FE4}"/>
              </a:ext>
            </a:extLst>
          </p:cNvPr>
          <p:cNvSpPr/>
          <p:nvPr/>
        </p:nvSpPr>
        <p:spPr>
          <a:xfrm>
            <a:off x="3612806" y="3772622"/>
            <a:ext cx="1916354" cy="640080"/>
          </a:xfrm>
          <a:prstGeom prst="rect">
            <a:avLst/>
          </a:prstGeom>
          <a:noFill/>
          <a:ln/>
        </p:spPr>
        <p:txBody>
          <a:bodyPr wrap="square" lIns="0" tIns="0" rIns="0" bIns="0" rtlCol="0" anchor="t"/>
          <a:lstStyle/>
          <a:p>
            <a:pPr marL="0" indent="0">
              <a:buNone/>
            </a:pPr>
            <a:r>
              <a:rPr lang="en-US" sz="1550" b="1" dirty="0">
                <a:latin typeface="Arial" panose="020B0604020202020204" pitchFamily="34" charset="0"/>
                <a:ea typeface="Cambria" pitchFamily="34" charset="-122"/>
                <a:cs typeface="Arial" panose="020B0604020202020204" pitchFamily="34" charset="0"/>
              </a:rPr>
              <a:t>292,554</a:t>
            </a:r>
            <a:endParaRPr lang="en-US" sz="1550" dirty="0">
              <a:latin typeface="Arial" panose="020B0604020202020204" pitchFamily="34" charset="0"/>
              <a:cs typeface="Arial" panose="020B0604020202020204" pitchFamily="34" charset="0"/>
            </a:endParaRPr>
          </a:p>
        </p:txBody>
      </p:sp>
      <p:sp>
        <p:nvSpPr>
          <p:cNvPr id="33" name="Shape 14">
            <a:extLst>
              <a:ext uri="{FF2B5EF4-FFF2-40B4-BE49-F238E27FC236}">
                <a16:creationId xmlns:a16="http://schemas.microsoft.com/office/drawing/2014/main" id="{B1F21F15-F41D-253A-F020-777E311A0F49}"/>
              </a:ext>
            </a:extLst>
          </p:cNvPr>
          <p:cNvSpPr/>
          <p:nvPr/>
        </p:nvSpPr>
        <p:spPr>
          <a:xfrm>
            <a:off x="1102092" y="4668734"/>
            <a:ext cx="2190674" cy="1170432"/>
          </a:xfrm>
          <a:prstGeom prst="roundRect">
            <a:avLst>
              <a:gd name="adj" fmla="val 4688"/>
            </a:avLst>
          </a:prstGeom>
          <a:solidFill>
            <a:srgbClr val="F2F6FA"/>
          </a:solidFill>
          <a:ln w="9525">
            <a:solidFill>
              <a:srgbClr val="E1E8EF"/>
            </a:solidFill>
            <a:prstDash val="solid"/>
          </a:ln>
        </p:spPr>
        <p:txBody>
          <a:bodyPr/>
          <a:lstStyle/>
          <a:p>
            <a:endParaRPr lang="tr-TR">
              <a:latin typeface="Arial" panose="020B0604020202020204" pitchFamily="34" charset="0"/>
              <a:cs typeface="Arial" panose="020B0604020202020204" pitchFamily="34" charset="0"/>
            </a:endParaRPr>
          </a:p>
        </p:txBody>
      </p:sp>
      <p:sp>
        <p:nvSpPr>
          <p:cNvPr id="35" name="Text 15">
            <a:extLst>
              <a:ext uri="{FF2B5EF4-FFF2-40B4-BE49-F238E27FC236}">
                <a16:creationId xmlns:a16="http://schemas.microsoft.com/office/drawing/2014/main" id="{4B6AC48E-336C-EA4C-EEA8-89901CEFB888}"/>
              </a:ext>
            </a:extLst>
          </p:cNvPr>
          <p:cNvSpPr/>
          <p:nvPr/>
        </p:nvSpPr>
        <p:spPr>
          <a:xfrm>
            <a:off x="1239252" y="4778462"/>
            <a:ext cx="1916354" cy="274320"/>
          </a:xfrm>
          <a:prstGeom prst="rect">
            <a:avLst/>
          </a:prstGeom>
          <a:noFill/>
          <a:ln/>
        </p:spPr>
        <p:txBody>
          <a:bodyPr wrap="square" lIns="0" tIns="0" rIns="0" bIns="0" rtlCol="0" anchor="ctr"/>
          <a:lstStyle/>
          <a:p>
            <a:pPr marL="0" indent="0">
              <a:buNone/>
            </a:pPr>
            <a:r>
              <a:rPr lang="en-US" sz="1100" b="1" kern="0" spc="50" dirty="0">
                <a:solidFill>
                  <a:schemeClr val="tx1">
                    <a:lumMod val="65000"/>
                    <a:lumOff val="35000"/>
                  </a:schemeClr>
                </a:solidFill>
                <a:latin typeface="Arial" panose="020B0604020202020204" pitchFamily="34" charset="0"/>
                <a:ea typeface="Calibri" pitchFamily="34" charset="-122"/>
                <a:cs typeface="Arial" panose="020B0604020202020204" pitchFamily="34" charset="0"/>
              </a:rPr>
              <a:t>SCHOLARSHIP</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7" name="Text 16">
            <a:extLst>
              <a:ext uri="{FF2B5EF4-FFF2-40B4-BE49-F238E27FC236}">
                <a16:creationId xmlns:a16="http://schemas.microsoft.com/office/drawing/2014/main" id="{67A89BCD-F0D2-319E-D58E-8967CA194416}"/>
              </a:ext>
            </a:extLst>
          </p:cNvPr>
          <p:cNvSpPr/>
          <p:nvPr/>
        </p:nvSpPr>
        <p:spPr>
          <a:xfrm>
            <a:off x="1239252" y="5071070"/>
            <a:ext cx="1916354" cy="640080"/>
          </a:xfrm>
          <a:prstGeom prst="rect">
            <a:avLst/>
          </a:prstGeom>
          <a:noFill/>
          <a:ln/>
        </p:spPr>
        <p:txBody>
          <a:bodyPr wrap="square" lIns="0" tIns="0" rIns="0" bIns="0" rtlCol="0" anchor="t"/>
          <a:lstStyle/>
          <a:p>
            <a:pPr marL="0" indent="0">
              <a:buNone/>
            </a:pPr>
            <a:r>
              <a:rPr lang="en-US" sz="1550" b="1" dirty="0">
                <a:latin typeface="Arial" panose="020B0604020202020204" pitchFamily="34" charset="0"/>
                <a:ea typeface="Cambria" pitchFamily="34" charset="-122"/>
                <a:cs typeface="Arial" panose="020B0604020202020204" pitchFamily="34" charset="0"/>
              </a:rPr>
              <a:t>50% Tuition Discount</a:t>
            </a:r>
            <a:endParaRPr lang="en-US" sz="1550" dirty="0">
              <a:latin typeface="Arial" panose="020B0604020202020204" pitchFamily="34" charset="0"/>
              <a:cs typeface="Arial" panose="020B0604020202020204" pitchFamily="34" charset="0"/>
            </a:endParaRPr>
          </a:p>
        </p:txBody>
      </p:sp>
      <p:sp>
        <p:nvSpPr>
          <p:cNvPr id="39" name="Shape 17">
            <a:extLst>
              <a:ext uri="{FF2B5EF4-FFF2-40B4-BE49-F238E27FC236}">
                <a16:creationId xmlns:a16="http://schemas.microsoft.com/office/drawing/2014/main" id="{F917BDB2-5D12-B4B9-0BB5-A78EB9D3EC6A}"/>
              </a:ext>
            </a:extLst>
          </p:cNvPr>
          <p:cNvSpPr/>
          <p:nvPr/>
        </p:nvSpPr>
        <p:spPr>
          <a:xfrm>
            <a:off x="3475646" y="4668734"/>
            <a:ext cx="2190674" cy="1170432"/>
          </a:xfrm>
          <a:prstGeom prst="roundRect">
            <a:avLst>
              <a:gd name="adj" fmla="val 4688"/>
            </a:avLst>
          </a:prstGeom>
          <a:solidFill>
            <a:srgbClr val="F2F6FA"/>
          </a:solidFill>
          <a:ln w="9525">
            <a:solidFill>
              <a:srgbClr val="E1E8EF"/>
            </a:solidFill>
            <a:prstDash val="solid"/>
          </a:ln>
        </p:spPr>
        <p:txBody>
          <a:bodyPr/>
          <a:lstStyle/>
          <a:p>
            <a:endParaRPr lang="tr-TR">
              <a:latin typeface="Arial" panose="020B0604020202020204" pitchFamily="34" charset="0"/>
              <a:cs typeface="Arial" panose="020B0604020202020204" pitchFamily="34" charset="0"/>
            </a:endParaRPr>
          </a:p>
        </p:txBody>
      </p:sp>
      <p:sp>
        <p:nvSpPr>
          <p:cNvPr id="41" name="Text 18">
            <a:extLst>
              <a:ext uri="{FF2B5EF4-FFF2-40B4-BE49-F238E27FC236}">
                <a16:creationId xmlns:a16="http://schemas.microsoft.com/office/drawing/2014/main" id="{EB158F22-2BDD-0252-5DDF-879D890231C0}"/>
              </a:ext>
            </a:extLst>
          </p:cNvPr>
          <p:cNvSpPr/>
          <p:nvPr/>
        </p:nvSpPr>
        <p:spPr>
          <a:xfrm>
            <a:off x="3612806" y="4778462"/>
            <a:ext cx="1916354" cy="274320"/>
          </a:xfrm>
          <a:prstGeom prst="rect">
            <a:avLst/>
          </a:prstGeom>
          <a:noFill/>
          <a:ln/>
        </p:spPr>
        <p:txBody>
          <a:bodyPr wrap="square" lIns="0" tIns="0" rIns="0" bIns="0" rtlCol="0" anchor="ctr"/>
          <a:lstStyle/>
          <a:p>
            <a:r>
              <a:rPr lang="en-US" sz="1100" b="1" kern="0" spc="50" dirty="0">
                <a:solidFill>
                  <a:schemeClr val="tx1">
                    <a:lumMod val="65000"/>
                    <a:lumOff val="35000"/>
                  </a:schemeClr>
                </a:solidFill>
                <a:latin typeface="Arial" panose="020B0604020202020204" pitchFamily="34" charset="0"/>
                <a:ea typeface="Calibri" pitchFamily="34" charset="-122"/>
                <a:cs typeface="Arial" panose="020B0604020202020204" pitchFamily="34" charset="0"/>
              </a:rPr>
              <a:t>MINIMUM RANK REQUIREMENT</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3" name="Text 19">
            <a:extLst>
              <a:ext uri="{FF2B5EF4-FFF2-40B4-BE49-F238E27FC236}">
                <a16:creationId xmlns:a16="http://schemas.microsoft.com/office/drawing/2014/main" id="{FA6CC439-C7A8-3867-1489-92E52349F8C3}"/>
              </a:ext>
            </a:extLst>
          </p:cNvPr>
          <p:cNvSpPr/>
          <p:nvPr/>
        </p:nvSpPr>
        <p:spPr>
          <a:xfrm>
            <a:off x="3612806" y="5071070"/>
            <a:ext cx="1916354" cy="640080"/>
          </a:xfrm>
          <a:prstGeom prst="rect">
            <a:avLst/>
          </a:prstGeom>
          <a:noFill/>
          <a:ln/>
        </p:spPr>
        <p:txBody>
          <a:bodyPr wrap="square" lIns="0" tIns="0" rIns="0" bIns="0" rtlCol="0" anchor="t"/>
          <a:lstStyle/>
          <a:p>
            <a:r>
              <a:rPr lang="en-US" sz="1550" b="1" dirty="0">
                <a:latin typeface="Arial" panose="020B0604020202020204" pitchFamily="34" charset="0"/>
                <a:ea typeface="Cambria" pitchFamily="34" charset="-122"/>
                <a:cs typeface="Arial" panose="020B0604020202020204" pitchFamily="34" charset="0"/>
              </a:rPr>
              <a:t>300,000</a:t>
            </a:r>
            <a:endParaRPr lang="en-US" sz="1550" dirty="0">
              <a:latin typeface="Arial" panose="020B0604020202020204" pitchFamily="34" charset="0"/>
              <a:cs typeface="Arial" panose="020B0604020202020204" pitchFamily="34" charset="0"/>
            </a:endParaRPr>
          </a:p>
          <a:p>
            <a:pPr marL="0" indent="0">
              <a:buNone/>
            </a:pPr>
            <a:endParaRPr lang="en-US" sz="1550" dirty="0">
              <a:latin typeface="Arial" panose="020B0604020202020204" pitchFamily="34" charset="0"/>
              <a:cs typeface="Arial" panose="020B0604020202020204" pitchFamily="34" charset="0"/>
            </a:endParaRPr>
          </a:p>
        </p:txBody>
      </p:sp>
      <p:sp>
        <p:nvSpPr>
          <p:cNvPr id="45" name="Shape 20">
            <a:extLst>
              <a:ext uri="{FF2B5EF4-FFF2-40B4-BE49-F238E27FC236}">
                <a16:creationId xmlns:a16="http://schemas.microsoft.com/office/drawing/2014/main" id="{A5F3C9F8-F829-5001-F804-4BA9510A0D66}"/>
              </a:ext>
            </a:extLst>
          </p:cNvPr>
          <p:cNvSpPr/>
          <p:nvPr/>
        </p:nvSpPr>
        <p:spPr>
          <a:xfrm>
            <a:off x="6352120" y="1797518"/>
            <a:ext cx="5295748" cy="4160520"/>
          </a:xfrm>
          <a:prstGeom prst="roundRect">
            <a:avLst>
              <a:gd name="adj" fmla="val 1758"/>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47" name="Shape 21">
            <a:extLst>
              <a:ext uri="{FF2B5EF4-FFF2-40B4-BE49-F238E27FC236}">
                <a16:creationId xmlns:a16="http://schemas.microsoft.com/office/drawing/2014/main" id="{FAA13056-23AC-63A3-7469-34B8C27B4825}"/>
              </a:ext>
            </a:extLst>
          </p:cNvPr>
          <p:cNvSpPr/>
          <p:nvPr/>
        </p:nvSpPr>
        <p:spPr>
          <a:xfrm>
            <a:off x="6352120" y="1797518"/>
            <a:ext cx="5295748" cy="1371600"/>
          </a:xfrm>
          <a:prstGeom prst="roundRect">
            <a:avLst>
              <a:gd name="adj" fmla="val 5333"/>
            </a:avLst>
          </a:prstGeom>
          <a:solidFill>
            <a:srgbClr val="1CA7BE"/>
          </a:solidFill>
          <a:ln/>
        </p:spPr>
        <p:txBody>
          <a:bodyPr/>
          <a:lstStyle/>
          <a:p>
            <a:endParaRPr lang="tr-TR">
              <a:latin typeface="Arial" panose="020B0604020202020204" pitchFamily="34" charset="0"/>
              <a:cs typeface="Arial" panose="020B0604020202020204" pitchFamily="34" charset="0"/>
            </a:endParaRPr>
          </a:p>
        </p:txBody>
      </p:sp>
      <p:sp>
        <p:nvSpPr>
          <p:cNvPr id="49" name="Shape 22">
            <a:extLst>
              <a:ext uri="{FF2B5EF4-FFF2-40B4-BE49-F238E27FC236}">
                <a16:creationId xmlns:a16="http://schemas.microsoft.com/office/drawing/2014/main" id="{AC6F163B-F88F-BA6A-1E7E-D47CDA8D8DA3}"/>
              </a:ext>
            </a:extLst>
          </p:cNvPr>
          <p:cNvSpPr/>
          <p:nvPr/>
        </p:nvSpPr>
        <p:spPr>
          <a:xfrm>
            <a:off x="6352120" y="2483318"/>
            <a:ext cx="5295748" cy="685800"/>
          </a:xfrm>
          <a:prstGeom prst="rect">
            <a:avLst/>
          </a:prstGeom>
          <a:solidFill>
            <a:srgbClr val="1CA7BE"/>
          </a:solidFill>
          <a:ln/>
        </p:spPr>
        <p:txBody>
          <a:bodyPr/>
          <a:lstStyle/>
          <a:p>
            <a:endParaRPr lang="tr-TR">
              <a:latin typeface="Arial" panose="020B0604020202020204" pitchFamily="34" charset="0"/>
              <a:cs typeface="Arial" panose="020B0604020202020204" pitchFamily="34" charset="0"/>
            </a:endParaRPr>
          </a:p>
        </p:txBody>
      </p:sp>
      <p:sp>
        <p:nvSpPr>
          <p:cNvPr id="51" name="Text 23">
            <a:extLst>
              <a:ext uri="{FF2B5EF4-FFF2-40B4-BE49-F238E27FC236}">
                <a16:creationId xmlns:a16="http://schemas.microsoft.com/office/drawing/2014/main" id="{21B51D8F-FB62-6EF2-966E-46027D295DA1}"/>
              </a:ext>
            </a:extLst>
          </p:cNvPr>
          <p:cNvSpPr/>
          <p:nvPr/>
        </p:nvSpPr>
        <p:spPr>
          <a:xfrm>
            <a:off x="6717880" y="1998686"/>
            <a:ext cx="4564228" cy="274320"/>
          </a:xfrm>
          <a:prstGeom prst="rect">
            <a:avLst/>
          </a:prstGeom>
          <a:noFill/>
          <a:ln/>
        </p:spPr>
        <p:txBody>
          <a:bodyPr wrap="square" lIns="0" tIns="0" rIns="0" bIns="0" rtlCol="0" anchor="ctr"/>
          <a:lstStyle/>
          <a:p>
            <a:pPr marL="0" indent="0">
              <a:buNone/>
            </a:pPr>
            <a:r>
              <a:rPr lang="en-US" sz="1400" b="1" kern="0" spc="120" dirty="0">
                <a:solidFill>
                  <a:srgbClr val="0B4650"/>
                </a:solidFill>
                <a:latin typeface="Arial" panose="020B0604020202020204" pitchFamily="34" charset="0"/>
                <a:ea typeface="Calibri" pitchFamily="34" charset="-122"/>
                <a:cs typeface="Arial" panose="020B0604020202020204" pitchFamily="34" charset="0"/>
              </a:rPr>
              <a:t>FULL SCHOLARSHIP</a:t>
            </a:r>
            <a:endParaRPr lang="en-US" sz="1400" dirty="0">
              <a:latin typeface="Arial" panose="020B0604020202020204" pitchFamily="34" charset="0"/>
              <a:cs typeface="Arial" panose="020B0604020202020204" pitchFamily="34" charset="0"/>
            </a:endParaRPr>
          </a:p>
        </p:txBody>
      </p:sp>
      <p:sp>
        <p:nvSpPr>
          <p:cNvPr id="53" name="Text 24">
            <a:extLst>
              <a:ext uri="{FF2B5EF4-FFF2-40B4-BE49-F238E27FC236}">
                <a16:creationId xmlns:a16="http://schemas.microsoft.com/office/drawing/2014/main" id="{6E09C86B-FBF8-E0BA-CD41-AA3D8588E14F}"/>
              </a:ext>
            </a:extLst>
          </p:cNvPr>
          <p:cNvSpPr/>
          <p:nvPr/>
        </p:nvSpPr>
        <p:spPr>
          <a:xfrm>
            <a:off x="6717880" y="2254718"/>
            <a:ext cx="4564228" cy="640080"/>
          </a:xfrm>
          <a:prstGeom prst="rect">
            <a:avLst/>
          </a:prstGeom>
          <a:noFill/>
          <a:ln/>
        </p:spPr>
        <p:txBody>
          <a:bodyPr wrap="square" lIns="0" tIns="0" rIns="0" bIns="0" rtlCol="0" anchor="ctr"/>
          <a:lstStyle/>
          <a:p>
            <a:pPr marL="0" indent="0">
              <a:buNone/>
            </a:pPr>
            <a:r>
              <a:rPr lang="en-US" sz="3800" b="1" dirty="0">
                <a:solidFill>
                  <a:srgbClr val="FFFFFF"/>
                </a:solidFill>
                <a:latin typeface="Arial" panose="020B0604020202020204" pitchFamily="34" charset="0"/>
                <a:ea typeface="Cambria" pitchFamily="34" charset="-122"/>
                <a:cs typeface="Arial" panose="020B0604020202020204" pitchFamily="34" charset="0"/>
              </a:rPr>
              <a:t>3 / 3</a:t>
            </a:r>
            <a:endParaRPr lang="en-US" sz="3800" dirty="0">
              <a:latin typeface="Arial" panose="020B0604020202020204" pitchFamily="34" charset="0"/>
              <a:cs typeface="Arial" panose="020B0604020202020204" pitchFamily="34" charset="0"/>
            </a:endParaRPr>
          </a:p>
        </p:txBody>
      </p:sp>
      <p:sp>
        <p:nvSpPr>
          <p:cNvPr id="55" name="Text 25">
            <a:extLst>
              <a:ext uri="{FF2B5EF4-FFF2-40B4-BE49-F238E27FC236}">
                <a16:creationId xmlns:a16="http://schemas.microsoft.com/office/drawing/2014/main" id="{77CE312B-1A7B-8605-E19E-5C29842AD8BE}"/>
              </a:ext>
            </a:extLst>
          </p:cNvPr>
          <p:cNvSpPr/>
          <p:nvPr/>
        </p:nvSpPr>
        <p:spPr>
          <a:xfrm>
            <a:off x="6717880" y="2876510"/>
            <a:ext cx="4564228" cy="256032"/>
          </a:xfrm>
          <a:prstGeom prst="rect">
            <a:avLst/>
          </a:prstGeom>
          <a:noFill/>
          <a:ln/>
        </p:spPr>
        <p:txBody>
          <a:bodyPr wrap="square" lIns="0" tIns="0" rIns="0" bIns="0" rtlCol="0" anchor="ctr"/>
          <a:lstStyle/>
          <a:p>
            <a:pPr marL="0" indent="0">
              <a:buNone/>
            </a:pPr>
            <a:r>
              <a:rPr lang="en-US" sz="1200" dirty="0">
                <a:solidFill>
                  <a:srgbClr val="0B4650"/>
                </a:solidFill>
                <a:latin typeface="Arial" panose="020B0604020202020204" pitchFamily="34" charset="0"/>
                <a:ea typeface="Calibri" pitchFamily="34" charset="-122"/>
                <a:cs typeface="Arial" panose="020B0604020202020204" pitchFamily="34" charset="0"/>
              </a:rPr>
              <a:t>Quota / Enrolled  ·  100% filled</a:t>
            </a:r>
            <a:endParaRPr lang="en-US" sz="1200" dirty="0">
              <a:latin typeface="Arial" panose="020B0604020202020204" pitchFamily="34" charset="0"/>
              <a:cs typeface="Arial" panose="020B0604020202020204" pitchFamily="34" charset="0"/>
            </a:endParaRPr>
          </a:p>
        </p:txBody>
      </p:sp>
      <p:sp>
        <p:nvSpPr>
          <p:cNvPr id="57" name="Shape 26">
            <a:extLst>
              <a:ext uri="{FF2B5EF4-FFF2-40B4-BE49-F238E27FC236}">
                <a16:creationId xmlns:a16="http://schemas.microsoft.com/office/drawing/2014/main" id="{D88F951F-B924-735C-6C52-3FCD560D6E99}"/>
              </a:ext>
            </a:extLst>
          </p:cNvPr>
          <p:cNvSpPr/>
          <p:nvPr/>
        </p:nvSpPr>
        <p:spPr>
          <a:xfrm>
            <a:off x="6717880" y="3370286"/>
            <a:ext cx="2190674" cy="1170432"/>
          </a:xfrm>
          <a:prstGeom prst="roundRect">
            <a:avLst>
              <a:gd name="adj" fmla="val 4688"/>
            </a:avLst>
          </a:prstGeom>
          <a:solidFill>
            <a:srgbClr val="F2F6FA"/>
          </a:solidFill>
          <a:ln w="9525">
            <a:solidFill>
              <a:srgbClr val="E1E8EF"/>
            </a:solidFill>
            <a:prstDash val="solid"/>
          </a:ln>
        </p:spPr>
        <p:txBody>
          <a:bodyPr/>
          <a:lstStyle/>
          <a:p>
            <a:endParaRPr lang="tr-TR">
              <a:latin typeface="Arial" panose="020B0604020202020204" pitchFamily="34" charset="0"/>
              <a:cs typeface="Arial" panose="020B0604020202020204" pitchFamily="34" charset="0"/>
            </a:endParaRPr>
          </a:p>
        </p:txBody>
      </p:sp>
      <p:sp>
        <p:nvSpPr>
          <p:cNvPr id="59" name="Text 27">
            <a:extLst>
              <a:ext uri="{FF2B5EF4-FFF2-40B4-BE49-F238E27FC236}">
                <a16:creationId xmlns:a16="http://schemas.microsoft.com/office/drawing/2014/main" id="{C4F3AE31-FD74-1089-FB7C-41E211A1A17F}"/>
              </a:ext>
            </a:extLst>
          </p:cNvPr>
          <p:cNvSpPr/>
          <p:nvPr/>
        </p:nvSpPr>
        <p:spPr>
          <a:xfrm>
            <a:off x="6855040" y="3480014"/>
            <a:ext cx="1916354" cy="274320"/>
          </a:xfrm>
          <a:prstGeom prst="rect">
            <a:avLst/>
          </a:prstGeom>
          <a:noFill/>
          <a:ln/>
        </p:spPr>
        <p:txBody>
          <a:bodyPr wrap="square" lIns="0" tIns="0" rIns="0" bIns="0" rtlCol="0" anchor="ctr"/>
          <a:lstStyle/>
          <a:p>
            <a:pPr marL="0" indent="0">
              <a:buNone/>
            </a:pPr>
            <a:r>
              <a:rPr lang="en-US" sz="1100" b="1" kern="0" spc="50" dirty="0">
                <a:solidFill>
                  <a:schemeClr val="tx1">
                    <a:lumMod val="65000"/>
                    <a:lumOff val="35000"/>
                  </a:schemeClr>
                </a:solidFill>
                <a:latin typeface="Arial" panose="020B0604020202020204" pitchFamily="34" charset="0"/>
                <a:ea typeface="Calibri" pitchFamily="34" charset="-122"/>
                <a:cs typeface="Arial" panose="020B0604020202020204" pitchFamily="34" charset="0"/>
              </a:rPr>
              <a:t>MINIMUM SCORE</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61" name="Text 28">
            <a:extLst>
              <a:ext uri="{FF2B5EF4-FFF2-40B4-BE49-F238E27FC236}">
                <a16:creationId xmlns:a16="http://schemas.microsoft.com/office/drawing/2014/main" id="{4337C098-C2CC-1788-E6A9-176BE10AB536}"/>
              </a:ext>
            </a:extLst>
          </p:cNvPr>
          <p:cNvSpPr/>
          <p:nvPr/>
        </p:nvSpPr>
        <p:spPr>
          <a:xfrm>
            <a:off x="6855040" y="3772622"/>
            <a:ext cx="1916354" cy="640080"/>
          </a:xfrm>
          <a:prstGeom prst="rect">
            <a:avLst/>
          </a:prstGeom>
          <a:noFill/>
          <a:ln/>
        </p:spPr>
        <p:txBody>
          <a:bodyPr wrap="square" lIns="0" tIns="0" rIns="0" bIns="0" rtlCol="0" anchor="t"/>
          <a:lstStyle/>
          <a:p>
            <a:pPr marL="0" indent="0">
              <a:buNone/>
            </a:pPr>
            <a:r>
              <a:rPr lang="en-US" sz="1550" b="1" dirty="0">
                <a:latin typeface="Arial" panose="020B0604020202020204" pitchFamily="34" charset="0"/>
                <a:ea typeface="Cambria" pitchFamily="34" charset="-122"/>
                <a:cs typeface="Arial" panose="020B0604020202020204" pitchFamily="34" charset="0"/>
              </a:rPr>
              <a:t>384.82137</a:t>
            </a:r>
            <a:endParaRPr lang="en-US" sz="1550" dirty="0">
              <a:latin typeface="Arial" panose="020B0604020202020204" pitchFamily="34" charset="0"/>
              <a:cs typeface="Arial" panose="020B0604020202020204" pitchFamily="34" charset="0"/>
            </a:endParaRPr>
          </a:p>
        </p:txBody>
      </p:sp>
      <p:sp>
        <p:nvSpPr>
          <p:cNvPr id="63" name="Shape 29">
            <a:extLst>
              <a:ext uri="{FF2B5EF4-FFF2-40B4-BE49-F238E27FC236}">
                <a16:creationId xmlns:a16="http://schemas.microsoft.com/office/drawing/2014/main" id="{341058D5-8A12-0227-FB7B-29B8196DACC3}"/>
              </a:ext>
            </a:extLst>
          </p:cNvPr>
          <p:cNvSpPr/>
          <p:nvPr/>
        </p:nvSpPr>
        <p:spPr>
          <a:xfrm>
            <a:off x="9091433" y="3370286"/>
            <a:ext cx="2190674" cy="1170432"/>
          </a:xfrm>
          <a:prstGeom prst="roundRect">
            <a:avLst>
              <a:gd name="adj" fmla="val 4688"/>
            </a:avLst>
          </a:prstGeom>
          <a:solidFill>
            <a:srgbClr val="F2F6FA"/>
          </a:solidFill>
          <a:ln w="9525">
            <a:solidFill>
              <a:srgbClr val="E1E8EF"/>
            </a:solidFill>
            <a:prstDash val="solid"/>
          </a:ln>
        </p:spPr>
        <p:txBody>
          <a:bodyPr/>
          <a:lstStyle/>
          <a:p>
            <a:endParaRPr lang="tr-TR">
              <a:latin typeface="Arial" panose="020B0604020202020204" pitchFamily="34" charset="0"/>
              <a:cs typeface="Arial" panose="020B0604020202020204" pitchFamily="34" charset="0"/>
            </a:endParaRPr>
          </a:p>
        </p:txBody>
      </p:sp>
      <p:sp>
        <p:nvSpPr>
          <p:cNvPr id="65" name="Text 30">
            <a:extLst>
              <a:ext uri="{FF2B5EF4-FFF2-40B4-BE49-F238E27FC236}">
                <a16:creationId xmlns:a16="http://schemas.microsoft.com/office/drawing/2014/main" id="{7578E4E7-F086-6170-6873-A96BE669B057}"/>
              </a:ext>
            </a:extLst>
          </p:cNvPr>
          <p:cNvSpPr/>
          <p:nvPr/>
        </p:nvSpPr>
        <p:spPr>
          <a:xfrm>
            <a:off x="9228593" y="3480014"/>
            <a:ext cx="1916354" cy="274320"/>
          </a:xfrm>
          <a:prstGeom prst="rect">
            <a:avLst/>
          </a:prstGeom>
          <a:noFill/>
          <a:ln/>
        </p:spPr>
        <p:txBody>
          <a:bodyPr wrap="square" lIns="0" tIns="0" rIns="0" bIns="0" rtlCol="0" anchor="ctr"/>
          <a:lstStyle/>
          <a:p>
            <a:pPr marL="0" indent="0">
              <a:buNone/>
            </a:pPr>
            <a:r>
              <a:rPr lang="en-US" sz="1100" b="1" kern="0" spc="50" dirty="0">
                <a:solidFill>
                  <a:schemeClr val="tx1">
                    <a:lumMod val="65000"/>
                    <a:lumOff val="35000"/>
                  </a:schemeClr>
                </a:solidFill>
                <a:latin typeface="Arial" panose="020B0604020202020204" pitchFamily="34" charset="0"/>
                <a:ea typeface="Calibri" pitchFamily="34" charset="-122"/>
                <a:cs typeface="Arial" panose="020B0604020202020204" pitchFamily="34" charset="0"/>
              </a:rPr>
              <a:t>SUCCESS RANK</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67" name="Text 31">
            <a:extLst>
              <a:ext uri="{FF2B5EF4-FFF2-40B4-BE49-F238E27FC236}">
                <a16:creationId xmlns:a16="http://schemas.microsoft.com/office/drawing/2014/main" id="{7BB49D30-C72B-E9C1-F86A-47E79A071E2E}"/>
              </a:ext>
            </a:extLst>
          </p:cNvPr>
          <p:cNvSpPr/>
          <p:nvPr/>
        </p:nvSpPr>
        <p:spPr>
          <a:xfrm>
            <a:off x="9228593" y="3772622"/>
            <a:ext cx="1916354" cy="640080"/>
          </a:xfrm>
          <a:prstGeom prst="rect">
            <a:avLst/>
          </a:prstGeom>
          <a:noFill/>
          <a:ln/>
        </p:spPr>
        <p:txBody>
          <a:bodyPr wrap="square" lIns="0" tIns="0" rIns="0" bIns="0" rtlCol="0" anchor="t"/>
          <a:lstStyle/>
          <a:p>
            <a:pPr marL="0" indent="0">
              <a:buNone/>
            </a:pPr>
            <a:r>
              <a:rPr lang="en-US" sz="1550" b="1" dirty="0">
                <a:latin typeface="Arial" panose="020B0604020202020204" pitchFamily="34" charset="0"/>
                <a:ea typeface="Cambria" pitchFamily="34" charset="-122"/>
                <a:cs typeface="Arial" panose="020B0604020202020204" pitchFamily="34" charset="0"/>
              </a:rPr>
              <a:t>136,267</a:t>
            </a:r>
            <a:endParaRPr lang="en-US" sz="1550" dirty="0">
              <a:latin typeface="Arial" panose="020B0604020202020204" pitchFamily="34" charset="0"/>
              <a:cs typeface="Arial" panose="020B0604020202020204" pitchFamily="34" charset="0"/>
            </a:endParaRPr>
          </a:p>
        </p:txBody>
      </p:sp>
      <p:sp>
        <p:nvSpPr>
          <p:cNvPr id="69" name="Shape 32">
            <a:extLst>
              <a:ext uri="{FF2B5EF4-FFF2-40B4-BE49-F238E27FC236}">
                <a16:creationId xmlns:a16="http://schemas.microsoft.com/office/drawing/2014/main" id="{B5D60017-92E0-53DD-75D8-11192164CA16}"/>
              </a:ext>
            </a:extLst>
          </p:cNvPr>
          <p:cNvSpPr/>
          <p:nvPr/>
        </p:nvSpPr>
        <p:spPr>
          <a:xfrm>
            <a:off x="6717880" y="4668734"/>
            <a:ext cx="2190674" cy="1170432"/>
          </a:xfrm>
          <a:prstGeom prst="roundRect">
            <a:avLst>
              <a:gd name="adj" fmla="val 4688"/>
            </a:avLst>
          </a:prstGeom>
          <a:solidFill>
            <a:srgbClr val="F2F6FA"/>
          </a:solidFill>
          <a:ln w="9525">
            <a:solidFill>
              <a:srgbClr val="E1E8EF"/>
            </a:solidFill>
            <a:prstDash val="solid"/>
          </a:ln>
        </p:spPr>
        <p:txBody>
          <a:bodyPr/>
          <a:lstStyle/>
          <a:p>
            <a:endParaRPr lang="tr-TR">
              <a:latin typeface="Arial" panose="020B0604020202020204" pitchFamily="34" charset="0"/>
              <a:cs typeface="Arial" panose="020B0604020202020204" pitchFamily="34" charset="0"/>
            </a:endParaRPr>
          </a:p>
        </p:txBody>
      </p:sp>
      <p:sp>
        <p:nvSpPr>
          <p:cNvPr id="71" name="Text 33">
            <a:extLst>
              <a:ext uri="{FF2B5EF4-FFF2-40B4-BE49-F238E27FC236}">
                <a16:creationId xmlns:a16="http://schemas.microsoft.com/office/drawing/2014/main" id="{58D4396A-2F89-DDDB-FB25-DA38F4E8A019}"/>
              </a:ext>
            </a:extLst>
          </p:cNvPr>
          <p:cNvSpPr/>
          <p:nvPr/>
        </p:nvSpPr>
        <p:spPr>
          <a:xfrm>
            <a:off x="6855040" y="4778462"/>
            <a:ext cx="1916354" cy="274320"/>
          </a:xfrm>
          <a:prstGeom prst="rect">
            <a:avLst/>
          </a:prstGeom>
          <a:noFill/>
          <a:ln/>
        </p:spPr>
        <p:txBody>
          <a:bodyPr wrap="square" lIns="0" tIns="0" rIns="0" bIns="0" rtlCol="0" anchor="ctr"/>
          <a:lstStyle/>
          <a:p>
            <a:pPr marL="0" indent="0">
              <a:buNone/>
            </a:pPr>
            <a:r>
              <a:rPr lang="en-US" sz="1100" b="1" kern="0" spc="50" dirty="0">
                <a:solidFill>
                  <a:schemeClr val="tx1">
                    <a:lumMod val="65000"/>
                    <a:lumOff val="35000"/>
                  </a:schemeClr>
                </a:solidFill>
                <a:latin typeface="Arial" panose="020B0604020202020204" pitchFamily="34" charset="0"/>
                <a:ea typeface="Calibri" pitchFamily="34" charset="-122"/>
                <a:cs typeface="Arial" panose="020B0604020202020204" pitchFamily="34" charset="0"/>
              </a:rPr>
              <a:t>SCHOLARSHIP</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3" name="Text 34">
            <a:extLst>
              <a:ext uri="{FF2B5EF4-FFF2-40B4-BE49-F238E27FC236}">
                <a16:creationId xmlns:a16="http://schemas.microsoft.com/office/drawing/2014/main" id="{7931610F-8F57-2FDF-5E0D-1FC3CE1A8FE9}"/>
              </a:ext>
            </a:extLst>
          </p:cNvPr>
          <p:cNvSpPr/>
          <p:nvPr/>
        </p:nvSpPr>
        <p:spPr>
          <a:xfrm>
            <a:off x="6855040" y="5071070"/>
            <a:ext cx="1916354" cy="640080"/>
          </a:xfrm>
          <a:prstGeom prst="rect">
            <a:avLst/>
          </a:prstGeom>
          <a:noFill/>
          <a:ln/>
        </p:spPr>
        <p:txBody>
          <a:bodyPr wrap="square" lIns="0" tIns="0" rIns="0" bIns="0" rtlCol="0" anchor="t"/>
          <a:lstStyle/>
          <a:p>
            <a:pPr marL="0" indent="0">
              <a:buNone/>
            </a:pPr>
            <a:r>
              <a:rPr lang="en-US" sz="1550" b="1" dirty="0">
                <a:latin typeface="Arial" panose="020B0604020202020204" pitchFamily="34" charset="0"/>
                <a:ea typeface="Cambria" pitchFamily="34" charset="-122"/>
                <a:cs typeface="Arial" panose="020B0604020202020204" pitchFamily="34" charset="0"/>
              </a:rPr>
              <a:t>Full Scholarship</a:t>
            </a:r>
            <a:endParaRPr lang="en-US" sz="1550" dirty="0">
              <a:latin typeface="Arial" panose="020B0604020202020204" pitchFamily="34" charset="0"/>
              <a:cs typeface="Arial" panose="020B0604020202020204" pitchFamily="34" charset="0"/>
            </a:endParaRPr>
          </a:p>
        </p:txBody>
      </p:sp>
      <p:sp>
        <p:nvSpPr>
          <p:cNvPr id="75" name="Shape 35">
            <a:extLst>
              <a:ext uri="{FF2B5EF4-FFF2-40B4-BE49-F238E27FC236}">
                <a16:creationId xmlns:a16="http://schemas.microsoft.com/office/drawing/2014/main" id="{42E7F859-5922-F508-8B2A-D2F3DDAE9E12}"/>
              </a:ext>
            </a:extLst>
          </p:cNvPr>
          <p:cNvSpPr/>
          <p:nvPr/>
        </p:nvSpPr>
        <p:spPr>
          <a:xfrm>
            <a:off x="9091433" y="4668734"/>
            <a:ext cx="2190674" cy="1170432"/>
          </a:xfrm>
          <a:prstGeom prst="roundRect">
            <a:avLst>
              <a:gd name="adj" fmla="val 4688"/>
            </a:avLst>
          </a:prstGeom>
          <a:solidFill>
            <a:srgbClr val="F2F6FA"/>
          </a:solidFill>
          <a:ln w="9525">
            <a:solidFill>
              <a:srgbClr val="E1E8EF"/>
            </a:solidFill>
            <a:prstDash val="solid"/>
          </a:ln>
        </p:spPr>
        <p:txBody>
          <a:bodyPr/>
          <a:lstStyle/>
          <a:p>
            <a:endParaRPr lang="tr-TR">
              <a:latin typeface="Arial" panose="020B0604020202020204" pitchFamily="34" charset="0"/>
              <a:cs typeface="Arial" panose="020B0604020202020204" pitchFamily="34" charset="0"/>
            </a:endParaRPr>
          </a:p>
        </p:txBody>
      </p:sp>
      <p:sp>
        <p:nvSpPr>
          <p:cNvPr id="77" name="Text 36">
            <a:extLst>
              <a:ext uri="{FF2B5EF4-FFF2-40B4-BE49-F238E27FC236}">
                <a16:creationId xmlns:a16="http://schemas.microsoft.com/office/drawing/2014/main" id="{FF9E13BD-4376-4DCD-6A6F-5C8F2783066F}"/>
              </a:ext>
            </a:extLst>
          </p:cNvPr>
          <p:cNvSpPr/>
          <p:nvPr/>
        </p:nvSpPr>
        <p:spPr>
          <a:xfrm>
            <a:off x="9228593" y="4778462"/>
            <a:ext cx="1916354" cy="274320"/>
          </a:xfrm>
          <a:prstGeom prst="rect">
            <a:avLst/>
          </a:prstGeom>
          <a:noFill/>
          <a:ln/>
        </p:spPr>
        <p:txBody>
          <a:bodyPr wrap="square" lIns="0" tIns="0" rIns="0" bIns="0" rtlCol="0" anchor="ctr"/>
          <a:lstStyle/>
          <a:p>
            <a:pPr marL="0" indent="0">
              <a:buNone/>
            </a:pPr>
            <a:r>
              <a:rPr lang="en-US" sz="1100" b="1" kern="0" spc="50" dirty="0">
                <a:solidFill>
                  <a:schemeClr val="tx1">
                    <a:lumMod val="65000"/>
                    <a:lumOff val="35000"/>
                  </a:schemeClr>
                </a:solidFill>
                <a:latin typeface="Arial" panose="020B0604020202020204" pitchFamily="34" charset="0"/>
                <a:ea typeface="Calibri" pitchFamily="34" charset="-122"/>
                <a:cs typeface="Arial" panose="020B0604020202020204" pitchFamily="34" charset="0"/>
              </a:rPr>
              <a:t>MINIMUM RANK REQUIREMENT</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9" name="Text 37">
            <a:extLst>
              <a:ext uri="{FF2B5EF4-FFF2-40B4-BE49-F238E27FC236}">
                <a16:creationId xmlns:a16="http://schemas.microsoft.com/office/drawing/2014/main" id="{EB1E7B20-C0C9-0698-3164-4F1EC44E26D8}"/>
              </a:ext>
            </a:extLst>
          </p:cNvPr>
          <p:cNvSpPr/>
          <p:nvPr/>
        </p:nvSpPr>
        <p:spPr>
          <a:xfrm>
            <a:off x="9228593" y="5071070"/>
            <a:ext cx="1916354" cy="640080"/>
          </a:xfrm>
          <a:prstGeom prst="rect">
            <a:avLst/>
          </a:prstGeom>
          <a:noFill/>
          <a:ln/>
        </p:spPr>
        <p:txBody>
          <a:bodyPr wrap="square" lIns="0" tIns="0" rIns="0" bIns="0" rtlCol="0" anchor="t"/>
          <a:lstStyle/>
          <a:p>
            <a:pPr marL="0" indent="0">
              <a:buNone/>
            </a:pPr>
            <a:r>
              <a:rPr lang="en-US" sz="1550" b="1" dirty="0">
                <a:latin typeface="Arial" panose="020B0604020202020204" pitchFamily="34" charset="0"/>
                <a:ea typeface="Cambria" pitchFamily="34" charset="-122"/>
                <a:cs typeface="Arial" panose="020B0604020202020204" pitchFamily="34" charset="0"/>
              </a:rPr>
              <a:t>300,000</a:t>
            </a:r>
            <a:endParaRPr lang="en-US" sz="1550" dirty="0">
              <a:latin typeface="Arial" panose="020B0604020202020204" pitchFamily="34" charset="0"/>
              <a:cs typeface="Arial" panose="020B0604020202020204" pitchFamily="34" charset="0"/>
            </a:endParaRPr>
          </a:p>
        </p:txBody>
      </p:sp>
      <p:sp>
        <p:nvSpPr>
          <p:cNvPr id="81" name="Text 38">
            <a:extLst>
              <a:ext uri="{FF2B5EF4-FFF2-40B4-BE49-F238E27FC236}">
                <a16:creationId xmlns:a16="http://schemas.microsoft.com/office/drawing/2014/main" id="{A5C5E328-4D84-E4DC-6C95-C67BC8DA6D5A}"/>
              </a:ext>
            </a:extLst>
          </p:cNvPr>
          <p:cNvSpPr/>
          <p:nvPr/>
        </p:nvSpPr>
        <p:spPr>
          <a:xfrm>
            <a:off x="736332" y="6104342"/>
            <a:ext cx="10911535" cy="274320"/>
          </a:xfrm>
          <a:prstGeom prst="rect">
            <a:avLst/>
          </a:prstGeom>
          <a:noFill/>
          <a:ln/>
        </p:spPr>
        <p:txBody>
          <a:bodyPr wrap="square" lIns="0" tIns="0" rIns="0" bIns="0" rtlCol="0" anchor="ctr"/>
          <a:lstStyle/>
          <a:p>
            <a:pPr marL="0" indent="0" algn="ctr">
              <a:buNone/>
            </a:pPr>
            <a:r>
              <a:rPr lang="en-US" sz="1400" i="1" dirty="0">
                <a:latin typeface="Arial" panose="020B0604020202020204" pitchFamily="34" charset="0"/>
                <a:ea typeface="Calibri" pitchFamily="34" charset="-122"/>
                <a:cs typeface="Arial" panose="020B0604020202020204" pitchFamily="34" charset="0"/>
              </a:rPr>
              <a:t>Program Type: Full-Time   ·   Score Type: SAY   ·   Language of Instruction: English   ·   City: Antalya</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3857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1C12915F-7F4C-B8A9-D7E7-C086D8BBE07F}"/>
              </a:ext>
            </a:extLst>
          </p:cNvPr>
          <p:cNvSpPr/>
          <p:nvPr/>
        </p:nvSpPr>
        <p:spPr>
          <a:xfrm>
            <a:off x="423512" y="841248"/>
            <a:ext cx="10911535" cy="566928"/>
          </a:xfrm>
          <a:prstGeom prst="rect">
            <a:avLst/>
          </a:prstGeom>
          <a:noFill/>
          <a:ln/>
        </p:spPr>
        <p:txBody>
          <a:bodyPr wrap="square" lIns="0" tIns="0" rIns="0" bIns="0" rtlCol="0" anchor="ctr"/>
          <a:lstStyle/>
          <a:p>
            <a:pPr marL="0" indent="0">
              <a:buNone/>
            </a:pPr>
            <a:r>
              <a:rPr lang="en-US" sz="3000" b="1" dirty="0">
                <a:solidFill>
                  <a:srgbClr val="08294E"/>
                </a:solidFill>
                <a:latin typeface="Arial" panose="020B0604020202020204" pitchFamily="34" charset="0"/>
                <a:ea typeface="Cambria" pitchFamily="34" charset="-122"/>
                <a:cs typeface="Arial" panose="020B0604020202020204" pitchFamily="34" charset="0"/>
              </a:rPr>
              <a:t>Program Educational Objectives (PEO)</a:t>
            </a:r>
            <a:endParaRPr lang="en-US" sz="3000" dirty="0">
              <a:latin typeface="Arial" panose="020B0604020202020204" pitchFamily="34" charset="0"/>
              <a:cs typeface="Arial" panose="020B0604020202020204" pitchFamily="34" charset="0"/>
            </a:endParaRPr>
          </a:p>
        </p:txBody>
      </p:sp>
      <p:sp>
        <p:nvSpPr>
          <p:cNvPr id="7" name="Shape 2">
            <a:extLst>
              <a:ext uri="{FF2B5EF4-FFF2-40B4-BE49-F238E27FC236}">
                <a16:creationId xmlns:a16="http://schemas.microsoft.com/office/drawing/2014/main" id="{EA546AF6-F017-5A90-DD95-10F011D65797}"/>
              </a:ext>
            </a:extLst>
          </p:cNvPr>
          <p:cNvSpPr/>
          <p:nvPr/>
        </p:nvSpPr>
        <p:spPr>
          <a:xfrm>
            <a:off x="1520791" y="4051847"/>
            <a:ext cx="9265615" cy="11132"/>
          </a:xfrm>
          <a:prstGeom prst="line">
            <a:avLst/>
          </a:prstGeom>
          <a:noFill/>
          <a:ln w="31750">
            <a:solidFill>
              <a:srgbClr val="C3D5E4"/>
            </a:solidFill>
            <a:prstDash val="solid"/>
          </a:ln>
        </p:spPr>
        <p:txBody>
          <a:bodyPr/>
          <a:lstStyle/>
          <a:p>
            <a:endParaRPr lang="tr-TR">
              <a:latin typeface="Arial" panose="020B0604020202020204" pitchFamily="34" charset="0"/>
              <a:cs typeface="Arial" panose="020B0604020202020204" pitchFamily="34" charset="0"/>
            </a:endParaRPr>
          </a:p>
        </p:txBody>
      </p:sp>
      <p:sp>
        <p:nvSpPr>
          <p:cNvPr id="9" name="Shape 6">
            <a:extLst>
              <a:ext uri="{FF2B5EF4-FFF2-40B4-BE49-F238E27FC236}">
                <a16:creationId xmlns:a16="http://schemas.microsoft.com/office/drawing/2014/main" id="{62EB969C-D32F-45BB-A92B-CA04169B5AF1}"/>
              </a:ext>
            </a:extLst>
          </p:cNvPr>
          <p:cNvSpPr/>
          <p:nvPr/>
        </p:nvSpPr>
        <p:spPr>
          <a:xfrm>
            <a:off x="1447639" y="3960159"/>
            <a:ext cx="166711" cy="182073"/>
          </a:xfrm>
          <a:prstGeom prst="ellipse">
            <a:avLst/>
          </a:prstGeom>
          <a:solidFill>
            <a:srgbClr val="1CA7BE"/>
          </a:solidFill>
          <a:ln w="19050">
            <a:solidFill>
              <a:srgbClr val="FFFFFF"/>
            </a:solidFill>
            <a:prstDash val="solid"/>
          </a:ln>
        </p:spPr>
        <p:txBody>
          <a:bodyPr/>
          <a:lstStyle/>
          <a:p>
            <a:endParaRPr lang="tr-TR">
              <a:latin typeface="Arial" panose="020B0604020202020204" pitchFamily="34" charset="0"/>
              <a:cs typeface="Arial" panose="020B0604020202020204" pitchFamily="34" charset="0"/>
            </a:endParaRPr>
          </a:p>
        </p:txBody>
      </p:sp>
      <p:sp>
        <p:nvSpPr>
          <p:cNvPr id="11" name="Shape 7">
            <a:extLst>
              <a:ext uri="{FF2B5EF4-FFF2-40B4-BE49-F238E27FC236}">
                <a16:creationId xmlns:a16="http://schemas.microsoft.com/office/drawing/2014/main" id="{D1F82F3B-5966-ABFA-9AE9-9D5624097703}"/>
              </a:ext>
            </a:extLst>
          </p:cNvPr>
          <p:cNvSpPr/>
          <p:nvPr/>
        </p:nvSpPr>
        <p:spPr>
          <a:xfrm>
            <a:off x="1520792" y="3670796"/>
            <a:ext cx="0" cy="398284"/>
          </a:xfrm>
          <a:prstGeom prst="line">
            <a:avLst/>
          </a:prstGeom>
          <a:noFill/>
          <a:ln w="12700">
            <a:solidFill>
              <a:srgbClr val="C3D5E4"/>
            </a:solidFill>
            <a:prstDash val="solid"/>
          </a:ln>
        </p:spPr>
        <p:txBody>
          <a:bodyPr/>
          <a:lstStyle/>
          <a:p>
            <a:endParaRPr lang="tr-TR">
              <a:latin typeface="Arial" panose="020B0604020202020204" pitchFamily="34" charset="0"/>
              <a:cs typeface="Arial" panose="020B0604020202020204" pitchFamily="34" charset="0"/>
            </a:endParaRPr>
          </a:p>
        </p:txBody>
      </p:sp>
      <p:sp>
        <p:nvSpPr>
          <p:cNvPr id="13" name="Shape 8">
            <a:extLst>
              <a:ext uri="{FF2B5EF4-FFF2-40B4-BE49-F238E27FC236}">
                <a16:creationId xmlns:a16="http://schemas.microsoft.com/office/drawing/2014/main" id="{8ECE3FB1-4B60-9EC5-C9C4-F97BAF4015B1}"/>
              </a:ext>
            </a:extLst>
          </p:cNvPr>
          <p:cNvSpPr/>
          <p:nvPr/>
        </p:nvSpPr>
        <p:spPr>
          <a:xfrm>
            <a:off x="537812" y="1985211"/>
            <a:ext cx="2240184" cy="1763829"/>
          </a:xfrm>
          <a:prstGeom prst="roundRect">
            <a:avLst>
              <a:gd name="adj" fmla="val 51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15" name="Shape 9">
            <a:extLst>
              <a:ext uri="{FF2B5EF4-FFF2-40B4-BE49-F238E27FC236}">
                <a16:creationId xmlns:a16="http://schemas.microsoft.com/office/drawing/2014/main" id="{CC2960C8-65B2-ADD9-63C6-1E4A075738ED}"/>
              </a:ext>
            </a:extLst>
          </p:cNvPr>
          <p:cNvSpPr/>
          <p:nvPr/>
        </p:nvSpPr>
        <p:spPr>
          <a:xfrm>
            <a:off x="674972" y="2056958"/>
            <a:ext cx="437617" cy="477941"/>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sp>
        <p:nvSpPr>
          <p:cNvPr id="17" name="Text 10">
            <a:extLst>
              <a:ext uri="{FF2B5EF4-FFF2-40B4-BE49-F238E27FC236}">
                <a16:creationId xmlns:a16="http://schemas.microsoft.com/office/drawing/2014/main" id="{7540215C-8525-94B5-BF09-D5B40C4563EB}"/>
              </a:ext>
            </a:extLst>
          </p:cNvPr>
          <p:cNvSpPr/>
          <p:nvPr/>
        </p:nvSpPr>
        <p:spPr>
          <a:xfrm>
            <a:off x="674972" y="2056958"/>
            <a:ext cx="437617" cy="477941"/>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anose="020B0604020202020204" pitchFamily="34" charset="0"/>
                <a:ea typeface="Cambria" pitchFamily="34" charset="-122"/>
                <a:cs typeface="Arial" panose="020B0604020202020204" pitchFamily="34" charset="0"/>
              </a:rPr>
              <a:t>1</a:t>
            </a:r>
            <a:endParaRPr lang="en-US" sz="1600" dirty="0">
              <a:latin typeface="Arial" panose="020B0604020202020204" pitchFamily="34" charset="0"/>
              <a:cs typeface="Arial" panose="020B0604020202020204" pitchFamily="34" charset="0"/>
            </a:endParaRPr>
          </a:p>
        </p:txBody>
      </p:sp>
      <p:sp>
        <p:nvSpPr>
          <p:cNvPr id="19" name="Text 11">
            <a:extLst>
              <a:ext uri="{FF2B5EF4-FFF2-40B4-BE49-F238E27FC236}">
                <a16:creationId xmlns:a16="http://schemas.microsoft.com/office/drawing/2014/main" id="{0F76639B-C987-718E-D15E-3039FCF82E3B}"/>
              </a:ext>
            </a:extLst>
          </p:cNvPr>
          <p:cNvSpPr/>
          <p:nvPr/>
        </p:nvSpPr>
        <p:spPr>
          <a:xfrm>
            <a:off x="650550" y="2565576"/>
            <a:ext cx="1927600" cy="455182"/>
          </a:xfrm>
          <a:prstGeom prst="rect">
            <a:avLst/>
          </a:prstGeom>
          <a:noFill/>
          <a:ln/>
        </p:spPr>
        <p:txBody>
          <a:bodyPr wrap="square" lIns="0" tIns="0" rIns="0" bIns="0" rtlCol="0" anchor="ctr"/>
          <a:lstStyle/>
          <a:p>
            <a:pPr marL="0" indent="0">
              <a:lnSpc>
                <a:spcPct val="100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Technical Leadership</a:t>
            </a:r>
            <a:endParaRPr lang="en-US" sz="1200" dirty="0">
              <a:latin typeface="Arial" panose="020B0604020202020204" pitchFamily="34" charset="0"/>
              <a:cs typeface="Arial" panose="020B0604020202020204" pitchFamily="34" charset="0"/>
            </a:endParaRPr>
          </a:p>
        </p:txBody>
      </p:sp>
      <p:sp>
        <p:nvSpPr>
          <p:cNvPr id="21" name="Text 12">
            <a:extLst>
              <a:ext uri="{FF2B5EF4-FFF2-40B4-BE49-F238E27FC236}">
                <a16:creationId xmlns:a16="http://schemas.microsoft.com/office/drawing/2014/main" id="{959AB867-E7B5-F0A5-83FF-5B54F06D8458}"/>
              </a:ext>
            </a:extLst>
          </p:cNvPr>
          <p:cNvSpPr/>
          <p:nvPr/>
        </p:nvSpPr>
        <p:spPr>
          <a:xfrm>
            <a:off x="610967" y="3020758"/>
            <a:ext cx="2167029" cy="709995"/>
          </a:xfrm>
          <a:prstGeom prst="rect">
            <a:avLst/>
          </a:prstGeom>
          <a:noFill/>
          <a:ln/>
        </p:spPr>
        <p:txBody>
          <a:bodyPr wrap="square" lIns="0" tIns="0" rIns="0" bIns="0" rtlCol="0" anchor="ctr"/>
          <a:lstStyle/>
          <a:p>
            <a:pPr marL="0" indent="0">
              <a:lnSpc>
                <a:spcPct val="112000"/>
              </a:lnSpc>
              <a:buNone/>
            </a:pPr>
            <a:r>
              <a:rPr lang="en-US" sz="1100" dirty="0">
                <a:solidFill>
                  <a:srgbClr val="56687C"/>
                </a:solidFill>
                <a:latin typeface="Arial" panose="020B0604020202020204" pitchFamily="34" charset="0"/>
                <a:ea typeface="Calibri" pitchFamily="34" charset="-122"/>
                <a:cs typeface="Arial" panose="020B0604020202020204" pitchFamily="34" charset="0"/>
              </a:rPr>
              <a:t>Active roles in national and international projects within structural, geotechnical, transportation, and hydraulic sub-fields.</a:t>
            </a:r>
            <a:endParaRPr lang="en-US" sz="1100" dirty="0">
              <a:latin typeface="Arial" panose="020B0604020202020204" pitchFamily="34" charset="0"/>
              <a:cs typeface="Arial" panose="020B0604020202020204" pitchFamily="34" charset="0"/>
            </a:endParaRPr>
          </a:p>
        </p:txBody>
      </p:sp>
      <p:sp>
        <p:nvSpPr>
          <p:cNvPr id="23" name="Shape 13">
            <a:extLst>
              <a:ext uri="{FF2B5EF4-FFF2-40B4-BE49-F238E27FC236}">
                <a16:creationId xmlns:a16="http://schemas.microsoft.com/office/drawing/2014/main" id="{24D073B9-1414-AF27-EC55-D6E81046E563}"/>
              </a:ext>
            </a:extLst>
          </p:cNvPr>
          <p:cNvSpPr/>
          <p:nvPr/>
        </p:nvSpPr>
        <p:spPr>
          <a:xfrm>
            <a:off x="3764043" y="3960159"/>
            <a:ext cx="166711" cy="182073"/>
          </a:xfrm>
          <a:prstGeom prst="ellipse">
            <a:avLst/>
          </a:prstGeom>
          <a:solidFill>
            <a:srgbClr val="1CA7BE"/>
          </a:solidFill>
          <a:ln w="19050">
            <a:solidFill>
              <a:srgbClr val="FFFFFF"/>
            </a:solidFill>
            <a:prstDash val="solid"/>
          </a:ln>
        </p:spPr>
        <p:txBody>
          <a:bodyPr/>
          <a:lstStyle/>
          <a:p>
            <a:endParaRPr lang="tr-TR">
              <a:latin typeface="Arial" panose="020B0604020202020204" pitchFamily="34" charset="0"/>
              <a:cs typeface="Arial" panose="020B0604020202020204" pitchFamily="34" charset="0"/>
            </a:endParaRPr>
          </a:p>
        </p:txBody>
      </p:sp>
      <p:sp>
        <p:nvSpPr>
          <p:cNvPr id="25" name="Shape 14">
            <a:extLst>
              <a:ext uri="{FF2B5EF4-FFF2-40B4-BE49-F238E27FC236}">
                <a16:creationId xmlns:a16="http://schemas.microsoft.com/office/drawing/2014/main" id="{441BE7F2-2A73-5B5A-2D05-7B4BF8E23142}"/>
              </a:ext>
            </a:extLst>
          </p:cNvPr>
          <p:cNvSpPr/>
          <p:nvPr/>
        </p:nvSpPr>
        <p:spPr>
          <a:xfrm>
            <a:off x="3837196" y="3990836"/>
            <a:ext cx="0" cy="398284"/>
          </a:xfrm>
          <a:prstGeom prst="line">
            <a:avLst/>
          </a:prstGeom>
          <a:noFill/>
          <a:ln w="12700">
            <a:solidFill>
              <a:srgbClr val="C3D5E4"/>
            </a:solidFill>
            <a:prstDash val="solid"/>
          </a:ln>
        </p:spPr>
        <p:txBody>
          <a:bodyPr/>
          <a:lstStyle/>
          <a:p>
            <a:endParaRPr lang="tr-TR">
              <a:latin typeface="Arial" panose="020B0604020202020204" pitchFamily="34" charset="0"/>
              <a:cs typeface="Arial" panose="020B0604020202020204" pitchFamily="34" charset="0"/>
            </a:endParaRPr>
          </a:p>
        </p:txBody>
      </p:sp>
      <p:sp>
        <p:nvSpPr>
          <p:cNvPr id="27" name="Shape 15">
            <a:extLst>
              <a:ext uri="{FF2B5EF4-FFF2-40B4-BE49-F238E27FC236}">
                <a16:creationId xmlns:a16="http://schemas.microsoft.com/office/drawing/2014/main" id="{969A6711-7961-9DF5-8C3A-7426CA9C40F4}"/>
              </a:ext>
            </a:extLst>
          </p:cNvPr>
          <p:cNvSpPr/>
          <p:nvPr/>
        </p:nvSpPr>
        <p:spPr>
          <a:xfrm>
            <a:off x="2930436" y="4298643"/>
            <a:ext cx="2240184" cy="1763829"/>
          </a:xfrm>
          <a:prstGeom prst="roundRect">
            <a:avLst>
              <a:gd name="adj" fmla="val 51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29" name="Shape 16">
            <a:extLst>
              <a:ext uri="{FF2B5EF4-FFF2-40B4-BE49-F238E27FC236}">
                <a16:creationId xmlns:a16="http://schemas.microsoft.com/office/drawing/2014/main" id="{11BDA3DC-4AFE-927A-8E61-4AAE78BF2A23}"/>
              </a:ext>
            </a:extLst>
          </p:cNvPr>
          <p:cNvSpPr/>
          <p:nvPr/>
        </p:nvSpPr>
        <p:spPr>
          <a:xfrm>
            <a:off x="3086728" y="4353351"/>
            <a:ext cx="437617" cy="477941"/>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sp>
        <p:nvSpPr>
          <p:cNvPr id="31" name="Text 17">
            <a:extLst>
              <a:ext uri="{FF2B5EF4-FFF2-40B4-BE49-F238E27FC236}">
                <a16:creationId xmlns:a16="http://schemas.microsoft.com/office/drawing/2014/main" id="{6FF9AEF7-86FF-D82F-6DB1-93310B6FE52D}"/>
              </a:ext>
            </a:extLst>
          </p:cNvPr>
          <p:cNvSpPr/>
          <p:nvPr/>
        </p:nvSpPr>
        <p:spPr>
          <a:xfrm>
            <a:off x="3086728" y="4353351"/>
            <a:ext cx="437617" cy="477941"/>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anose="020B0604020202020204" pitchFamily="34" charset="0"/>
                <a:ea typeface="Cambria" pitchFamily="34" charset="-122"/>
                <a:cs typeface="Arial" panose="020B0604020202020204" pitchFamily="34" charset="0"/>
              </a:rPr>
              <a:t>2</a:t>
            </a:r>
            <a:endParaRPr lang="en-US" sz="1600" dirty="0">
              <a:latin typeface="Arial" panose="020B0604020202020204" pitchFamily="34" charset="0"/>
              <a:cs typeface="Arial" panose="020B0604020202020204" pitchFamily="34" charset="0"/>
            </a:endParaRPr>
          </a:p>
        </p:txBody>
      </p:sp>
      <p:sp>
        <p:nvSpPr>
          <p:cNvPr id="33" name="Text 18">
            <a:extLst>
              <a:ext uri="{FF2B5EF4-FFF2-40B4-BE49-F238E27FC236}">
                <a16:creationId xmlns:a16="http://schemas.microsoft.com/office/drawing/2014/main" id="{0DC910CA-F88B-820D-D0A1-6D5EC667C087}"/>
              </a:ext>
            </a:extLst>
          </p:cNvPr>
          <p:cNvSpPr/>
          <p:nvPr/>
        </p:nvSpPr>
        <p:spPr>
          <a:xfrm>
            <a:off x="3086728" y="4848338"/>
            <a:ext cx="1927600" cy="455182"/>
          </a:xfrm>
          <a:prstGeom prst="rect">
            <a:avLst/>
          </a:prstGeom>
          <a:noFill/>
          <a:ln/>
        </p:spPr>
        <p:txBody>
          <a:bodyPr wrap="square" lIns="0" tIns="0" rIns="0" bIns="0" rtlCol="0" anchor="ctr"/>
          <a:lstStyle/>
          <a:p>
            <a:pPr marL="0" indent="0">
              <a:lnSpc>
                <a:spcPct val="100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Ethics &amp; Sustainability</a:t>
            </a:r>
            <a:endParaRPr lang="en-US" sz="1200" dirty="0">
              <a:latin typeface="Arial" panose="020B0604020202020204" pitchFamily="34" charset="0"/>
              <a:cs typeface="Arial" panose="020B0604020202020204" pitchFamily="34" charset="0"/>
            </a:endParaRPr>
          </a:p>
        </p:txBody>
      </p:sp>
      <p:sp>
        <p:nvSpPr>
          <p:cNvPr id="35" name="Text 19">
            <a:extLst>
              <a:ext uri="{FF2B5EF4-FFF2-40B4-BE49-F238E27FC236}">
                <a16:creationId xmlns:a16="http://schemas.microsoft.com/office/drawing/2014/main" id="{0C8C9CF9-4273-398F-DA93-BD03A0BCAEF1}"/>
              </a:ext>
            </a:extLst>
          </p:cNvPr>
          <p:cNvSpPr/>
          <p:nvPr/>
        </p:nvSpPr>
        <p:spPr>
          <a:xfrm>
            <a:off x="2991376" y="5162277"/>
            <a:ext cx="2179244" cy="854475"/>
          </a:xfrm>
          <a:prstGeom prst="rect">
            <a:avLst/>
          </a:prstGeom>
          <a:noFill/>
          <a:ln/>
        </p:spPr>
        <p:txBody>
          <a:bodyPr wrap="square" lIns="0" tIns="0" rIns="0" bIns="0" rtlCol="0" anchor="ctr"/>
          <a:lstStyle/>
          <a:p>
            <a:pPr marL="0" indent="0">
              <a:lnSpc>
                <a:spcPct val="112000"/>
              </a:lnSpc>
              <a:buNone/>
            </a:pPr>
            <a:r>
              <a:rPr lang="en-US" sz="1100" dirty="0">
                <a:solidFill>
                  <a:srgbClr val="56687C"/>
                </a:solidFill>
                <a:latin typeface="Arial" panose="020B0604020202020204" pitchFamily="34" charset="0"/>
                <a:ea typeface="Calibri" pitchFamily="34" charset="-122"/>
                <a:cs typeface="Arial" panose="020B0604020202020204" pitchFamily="34" charset="0"/>
              </a:rPr>
              <a:t>Responsibility in the public/private sector that is responsive to societal needs while upholding ethics and safety.</a:t>
            </a:r>
            <a:endParaRPr lang="en-US" sz="1100" dirty="0">
              <a:latin typeface="Arial" panose="020B0604020202020204" pitchFamily="34" charset="0"/>
              <a:cs typeface="Arial" panose="020B0604020202020204" pitchFamily="34" charset="0"/>
            </a:endParaRPr>
          </a:p>
        </p:txBody>
      </p:sp>
      <p:sp>
        <p:nvSpPr>
          <p:cNvPr id="37" name="Shape 20">
            <a:extLst>
              <a:ext uri="{FF2B5EF4-FFF2-40B4-BE49-F238E27FC236}">
                <a16:creationId xmlns:a16="http://schemas.microsoft.com/office/drawing/2014/main" id="{67035EAB-B22A-F73B-307E-F63314EA73F0}"/>
              </a:ext>
            </a:extLst>
          </p:cNvPr>
          <p:cNvSpPr/>
          <p:nvPr/>
        </p:nvSpPr>
        <p:spPr>
          <a:xfrm>
            <a:off x="6080447" y="3960159"/>
            <a:ext cx="166711" cy="182073"/>
          </a:xfrm>
          <a:prstGeom prst="ellipse">
            <a:avLst/>
          </a:prstGeom>
          <a:solidFill>
            <a:srgbClr val="1CA7BE"/>
          </a:solidFill>
          <a:ln w="19050">
            <a:solidFill>
              <a:srgbClr val="FFFFFF"/>
            </a:solidFill>
            <a:prstDash val="solid"/>
          </a:ln>
        </p:spPr>
        <p:txBody>
          <a:bodyPr/>
          <a:lstStyle/>
          <a:p>
            <a:endParaRPr lang="tr-TR">
              <a:latin typeface="Arial" panose="020B0604020202020204" pitchFamily="34" charset="0"/>
              <a:cs typeface="Arial" panose="020B0604020202020204" pitchFamily="34" charset="0"/>
            </a:endParaRPr>
          </a:p>
        </p:txBody>
      </p:sp>
      <p:sp>
        <p:nvSpPr>
          <p:cNvPr id="39" name="Shape 21">
            <a:extLst>
              <a:ext uri="{FF2B5EF4-FFF2-40B4-BE49-F238E27FC236}">
                <a16:creationId xmlns:a16="http://schemas.microsoft.com/office/drawing/2014/main" id="{93D0B536-E9A4-37CB-5820-59610B6D1DF8}"/>
              </a:ext>
            </a:extLst>
          </p:cNvPr>
          <p:cNvSpPr/>
          <p:nvPr/>
        </p:nvSpPr>
        <p:spPr>
          <a:xfrm>
            <a:off x="6153600" y="3670796"/>
            <a:ext cx="0" cy="398284"/>
          </a:xfrm>
          <a:prstGeom prst="line">
            <a:avLst/>
          </a:prstGeom>
          <a:noFill/>
          <a:ln w="12700">
            <a:solidFill>
              <a:srgbClr val="C3D5E4"/>
            </a:solidFill>
            <a:prstDash val="solid"/>
          </a:ln>
        </p:spPr>
        <p:txBody>
          <a:bodyPr/>
          <a:lstStyle/>
          <a:p>
            <a:endParaRPr lang="tr-TR">
              <a:latin typeface="Arial" panose="020B0604020202020204" pitchFamily="34" charset="0"/>
              <a:cs typeface="Arial" panose="020B0604020202020204" pitchFamily="34" charset="0"/>
            </a:endParaRPr>
          </a:p>
        </p:txBody>
      </p:sp>
      <p:sp>
        <p:nvSpPr>
          <p:cNvPr id="41" name="Shape 22">
            <a:extLst>
              <a:ext uri="{FF2B5EF4-FFF2-40B4-BE49-F238E27FC236}">
                <a16:creationId xmlns:a16="http://schemas.microsoft.com/office/drawing/2014/main" id="{B4F7B5B9-1F2C-4D95-443B-18ADA8418097}"/>
              </a:ext>
            </a:extLst>
          </p:cNvPr>
          <p:cNvSpPr/>
          <p:nvPr/>
        </p:nvSpPr>
        <p:spPr>
          <a:xfrm>
            <a:off x="5170620" y="1985211"/>
            <a:ext cx="2240184" cy="1763829"/>
          </a:xfrm>
          <a:prstGeom prst="roundRect">
            <a:avLst>
              <a:gd name="adj" fmla="val 51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43" name="Shape 23">
            <a:extLst>
              <a:ext uri="{FF2B5EF4-FFF2-40B4-BE49-F238E27FC236}">
                <a16:creationId xmlns:a16="http://schemas.microsoft.com/office/drawing/2014/main" id="{922DDA47-689D-5679-07FE-858F5D2767FB}"/>
              </a:ext>
            </a:extLst>
          </p:cNvPr>
          <p:cNvSpPr/>
          <p:nvPr/>
        </p:nvSpPr>
        <p:spPr>
          <a:xfrm>
            <a:off x="5307780" y="2056958"/>
            <a:ext cx="437617" cy="477941"/>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sp>
        <p:nvSpPr>
          <p:cNvPr id="45" name="Text 24">
            <a:extLst>
              <a:ext uri="{FF2B5EF4-FFF2-40B4-BE49-F238E27FC236}">
                <a16:creationId xmlns:a16="http://schemas.microsoft.com/office/drawing/2014/main" id="{1A953CA1-A4FF-9FF5-F37D-03D5086A7C5E}"/>
              </a:ext>
            </a:extLst>
          </p:cNvPr>
          <p:cNvSpPr/>
          <p:nvPr/>
        </p:nvSpPr>
        <p:spPr>
          <a:xfrm>
            <a:off x="5307780" y="2056958"/>
            <a:ext cx="437617" cy="477941"/>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anose="020B0604020202020204" pitchFamily="34" charset="0"/>
                <a:ea typeface="Cambria" pitchFamily="34" charset="-122"/>
                <a:cs typeface="Arial" panose="020B0604020202020204" pitchFamily="34" charset="0"/>
              </a:rPr>
              <a:t>3</a:t>
            </a:r>
            <a:endParaRPr lang="en-US" sz="1600" dirty="0">
              <a:latin typeface="Arial" panose="020B0604020202020204" pitchFamily="34" charset="0"/>
              <a:cs typeface="Arial" panose="020B0604020202020204" pitchFamily="34" charset="0"/>
            </a:endParaRPr>
          </a:p>
        </p:txBody>
      </p:sp>
      <p:sp>
        <p:nvSpPr>
          <p:cNvPr id="47" name="Text 25">
            <a:extLst>
              <a:ext uri="{FF2B5EF4-FFF2-40B4-BE49-F238E27FC236}">
                <a16:creationId xmlns:a16="http://schemas.microsoft.com/office/drawing/2014/main" id="{BF54C47B-526D-C4B8-B7BD-0CABBEA8B27E}"/>
              </a:ext>
            </a:extLst>
          </p:cNvPr>
          <p:cNvSpPr/>
          <p:nvPr/>
        </p:nvSpPr>
        <p:spPr>
          <a:xfrm>
            <a:off x="5283358" y="2565576"/>
            <a:ext cx="1927600" cy="455182"/>
          </a:xfrm>
          <a:prstGeom prst="rect">
            <a:avLst/>
          </a:prstGeom>
          <a:noFill/>
          <a:ln/>
        </p:spPr>
        <p:txBody>
          <a:bodyPr wrap="square" lIns="0" tIns="0" rIns="0" bIns="0" rtlCol="0" anchor="ctr"/>
          <a:lstStyle/>
          <a:p>
            <a:pPr marL="0" indent="0">
              <a:lnSpc>
                <a:spcPct val="100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Team &amp; Project Management</a:t>
            </a:r>
            <a:endParaRPr lang="en-US" sz="1200" dirty="0">
              <a:latin typeface="Arial" panose="020B0604020202020204" pitchFamily="34" charset="0"/>
              <a:cs typeface="Arial" panose="020B0604020202020204" pitchFamily="34" charset="0"/>
            </a:endParaRPr>
          </a:p>
        </p:txBody>
      </p:sp>
      <p:sp>
        <p:nvSpPr>
          <p:cNvPr id="49" name="Text 26">
            <a:extLst>
              <a:ext uri="{FF2B5EF4-FFF2-40B4-BE49-F238E27FC236}">
                <a16:creationId xmlns:a16="http://schemas.microsoft.com/office/drawing/2014/main" id="{173061D8-4A4D-4450-7430-FB27DE418F20}"/>
              </a:ext>
            </a:extLst>
          </p:cNvPr>
          <p:cNvSpPr/>
          <p:nvPr/>
        </p:nvSpPr>
        <p:spPr>
          <a:xfrm>
            <a:off x="5243775" y="3020758"/>
            <a:ext cx="2167029" cy="709995"/>
          </a:xfrm>
          <a:prstGeom prst="rect">
            <a:avLst/>
          </a:prstGeom>
          <a:noFill/>
          <a:ln/>
        </p:spPr>
        <p:txBody>
          <a:bodyPr wrap="square" lIns="0" tIns="0" rIns="0" bIns="0" rtlCol="0" anchor="ctr"/>
          <a:lstStyle/>
          <a:p>
            <a:pPr marL="0" indent="0">
              <a:lnSpc>
                <a:spcPct val="112000"/>
              </a:lnSpc>
              <a:buNone/>
            </a:pPr>
            <a:r>
              <a:rPr lang="en-US" sz="1100" dirty="0">
                <a:solidFill>
                  <a:srgbClr val="56687C"/>
                </a:solidFill>
                <a:latin typeface="Arial" panose="020B0604020202020204" pitchFamily="34" charset="0"/>
                <a:ea typeface="Calibri" pitchFamily="34" charset="-122"/>
                <a:cs typeface="Arial" panose="020B0604020202020204" pitchFamily="34" charset="0"/>
              </a:rPr>
              <a:t>Collaboration across disciplines, along with project planning, management, and leadership roles.</a:t>
            </a:r>
            <a:endParaRPr lang="en-US" sz="1100" dirty="0">
              <a:latin typeface="Arial" panose="020B0604020202020204" pitchFamily="34" charset="0"/>
              <a:cs typeface="Arial" panose="020B0604020202020204" pitchFamily="34" charset="0"/>
            </a:endParaRPr>
          </a:p>
        </p:txBody>
      </p:sp>
      <p:sp>
        <p:nvSpPr>
          <p:cNvPr id="51" name="Shape 27">
            <a:extLst>
              <a:ext uri="{FF2B5EF4-FFF2-40B4-BE49-F238E27FC236}">
                <a16:creationId xmlns:a16="http://schemas.microsoft.com/office/drawing/2014/main" id="{D5358BD0-E93F-B491-EE02-9BD2F7FC6F0C}"/>
              </a:ext>
            </a:extLst>
          </p:cNvPr>
          <p:cNvSpPr/>
          <p:nvPr/>
        </p:nvSpPr>
        <p:spPr>
          <a:xfrm>
            <a:off x="8396850" y="3960159"/>
            <a:ext cx="166711" cy="182073"/>
          </a:xfrm>
          <a:prstGeom prst="ellipse">
            <a:avLst/>
          </a:prstGeom>
          <a:solidFill>
            <a:srgbClr val="1CA7BE"/>
          </a:solidFill>
          <a:ln w="19050">
            <a:solidFill>
              <a:srgbClr val="FFFFFF"/>
            </a:solidFill>
            <a:prstDash val="solid"/>
          </a:ln>
        </p:spPr>
        <p:txBody>
          <a:bodyPr/>
          <a:lstStyle/>
          <a:p>
            <a:endParaRPr lang="tr-TR">
              <a:latin typeface="Arial" panose="020B0604020202020204" pitchFamily="34" charset="0"/>
              <a:cs typeface="Arial" panose="020B0604020202020204" pitchFamily="34" charset="0"/>
            </a:endParaRPr>
          </a:p>
        </p:txBody>
      </p:sp>
      <p:sp>
        <p:nvSpPr>
          <p:cNvPr id="53" name="Shape 28">
            <a:extLst>
              <a:ext uri="{FF2B5EF4-FFF2-40B4-BE49-F238E27FC236}">
                <a16:creationId xmlns:a16="http://schemas.microsoft.com/office/drawing/2014/main" id="{3364F74A-7F03-836C-7A93-3B70194554B0}"/>
              </a:ext>
            </a:extLst>
          </p:cNvPr>
          <p:cNvSpPr/>
          <p:nvPr/>
        </p:nvSpPr>
        <p:spPr>
          <a:xfrm>
            <a:off x="8470003" y="3990836"/>
            <a:ext cx="0" cy="398284"/>
          </a:xfrm>
          <a:prstGeom prst="line">
            <a:avLst/>
          </a:prstGeom>
          <a:noFill/>
          <a:ln w="12700">
            <a:solidFill>
              <a:srgbClr val="C3D5E4"/>
            </a:solidFill>
            <a:prstDash val="solid"/>
          </a:ln>
        </p:spPr>
        <p:txBody>
          <a:bodyPr/>
          <a:lstStyle/>
          <a:p>
            <a:endParaRPr lang="tr-TR">
              <a:latin typeface="Arial" panose="020B0604020202020204" pitchFamily="34" charset="0"/>
              <a:cs typeface="Arial" panose="020B0604020202020204" pitchFamily="34" charset="0"/>
            </a:endParaRPr>
          </a:p>
        </p:txBody>
      </p:sp>
      <p:sp>
        <p:nvSpPr>
          <p:cNvPr id="55" name="Shape 29">
            <a:extLst>
              <a:ext uri="{FF2B5EF4-FFF2-40B4-BE49-F238E27FC236}">
                <a16:creationId xmlns:a16="http://schemas.microsoft.com/office/drawing/2014/main" id="{D11AF0F4-831D-51CD-8AA5-38C08E68C88D}"/>
              </a:ext>
            </a:extLst>
          </p:cNvPr>
          <p:cNvSpPr/>
          <p:nvPr/>
        </p:nvSpPr>
        <p:spPr>
          <a:xfrm>
            <a:off x="7563243" y="4280362"/>
            <a:ext cx="2240184" cy="1763829"/>
          </a:xfrm>
          <a:prstGeom prst="roundRect">
            <a:avLst>
              <a:gd name="adj" fmla="val 51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57" name="Shape 30">
            <a:extLst>
              <a:ext uri="{FF2B5EF4-FFF2-40B4-BE49-F238E27FC236}">
                <a16:creationId xmlns:a16="http://schemas.microsoft.com/office/drawing/2014/main" id="{8F3EC38F-6A48-8D40-EF19-B6440E549E5A}"/>
              </a:ext>
            </a:extLst>
          </p:cNvPr>
          <p:cNvSpPr/>
          <p:nvPr/>
        </p:nvSpPr>
        <p:spPr>
          <a:xfrm>
            <a:off x="7719535" y="4353351"/>
            <a:ext cx="437617" cy="477941"/>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sp>
        <p:nvSpPr>
          <p:cNvPr id="59" name="Text 31">
            <a:extLst>
              <a:ext uri="{FF2B5EF4-FFF2-40B4-BE49-F238E27FC236}">
                <a16:creationId xmlns:a16="http://schemas.microsoft.com/office/drawing/2014/main" id="{584BA0E8-330D-D7B0-CEAC-EAC52E187DF3}"/>
              </a:ext>
            </a:extLst>
          </p:cNvPr>
          <p:cNvSpPr/>
          <p:nvPr/>
        </p:nvSpPr>
        <p:spPr>
          <a:xfrm>
            <a:off x="7719535" y="4353351"/>
            <a:ext cx="437617" cy="477941"/>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anose="020B0604020202020204" pitchFamily="34" charset="0"/>
                <a:ea typeface="Cambria" pitchFamily="34" charset="-122"/>
                <a:cs typeface="Arial" panose="020B0604020202020204" pitchFamily="34" charset="0"/>
              </a:rPr>
              <a:t>4</a:t>
            </a:r>
            <a:endParaRPr lang="en-US" sz="1600" dirty="0">
              <a:latin typeface="Arial" panose="020B0604020202020204" pitchFamily="34" charset="0"/>
              <a:cs typeface="Arial" panose="020B0604020202020204" pitchFamily="34" charset="0"/>
            </a:endParaRPr>
          </a:p>
        </p:txBody>
      </p:sp>
      <p:sp>
        <p:nvSpPr>
          <p:cNvPr id="61" name="Text 32">
            <a:extLst>
              <a:ext uri="{FF2B5EF4-FFF2-40B4-BE49-F238E27FC236}">
                <a16:creationId xmlns:a16="http://schemas.microsoft.com/office/drawing/2014/main" id="{43B1DB74-7BE9-4FAB-C779-34B17374C805}"/>
              </a:ext>
            </a:extLst>
          </p:cNvPr>
          <p:cNvSpPr/>
          <p:nvPr/>
        </p:nvSpPr>
        <p:spPr>
          <a:xfrm>
            <a:off x="7719535" y="4848338"/>
            <a:ext cx="1927600" cy="455182"/>
          </a:xfrm>
          <a:prstGeom prst="rect">
            <a:avLst/>
          </a:prstGeom>
          <a:noFill/>
          <a:ln/>
        </p:spPr>
        <p:txBody>
          <a:bodyPr wrap="square" lIns="0" tIns="0" rIns="0" bIns="0" rtlCol="0" anchor="ctr"/>
          <a:lstStyle/>
          <a:p>
            <a:pPr marL="0" indent="0">
              <a:lnSpc>
                <a:spcPct val="100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Digital Transformation</a:t>
            </a:r>
            <a:endParaRPr lang="en-US" sz="1200" dirty="0">
              <a:latin typeface="Arial" panose="020B0604020202020204" pitchFamily="34" charset="0"/>
              <a:cs typeface="Arial" panose="020B0604020202020204" pitchFamily="34" charset="0"/>
            </a:endParaRPr>
          </a:p>
        </p:txBody>
      </p:sp>
      <p:sp>
        <p:nvSpPr>
          <p:cNvPr id="63" name="Text 33">
            <a:extLst>
              <a:ext uri="{FF2B5EF4-FFF2-40B4-BE49-F238E27FC236}">
                <a16:creationId xmlns:a16="http://schemas.microsoft.com/office/drawing/2014/main" id="{357E35DE-777C-598F-0B58-B1C3DB7F9ACC}"/>
              </a:ext>
            </a:extLst>
          </p:cNvPr>
          <p:cNvSpPr/>
          <p:nvPr/>
        </p:nvSpPr>
        <p:spPr>
          <a:xfrm>
            <a:off x="7624183" y="5162277"/>
            <a:ext cx="2179244" cy="854475"/>
          </a:xfrm>
          <a:prstGeom prst="rect">
            <a:avLst/>
          </a:prstGeom>
          <a:noFill/>
          <a:ln/>
        </p:spPr>
        <p:txBody>
          <a:bodyPr wrap="square" lIns="0" tIns="0" rIns="0" bIns="0" rtlCol="0" anchor="ctr"/>
          <a:lstStyle/>
          <a:p>
            <a:pPr marL="0" indent="0">
              <a:lnSpc>
                <a:spcPct val="112000"/>
              </a:lnSpc>
              <a:buNone/>
            </a:pPr>
            <a:r>
              <a:rPr lang="en-US" sz="1100" dirty="0">
                <a:solidFill>
                  <a:srgbClr val="56687C"/>
                </a:solidFill>
                <a:latin typeface="Arial" panose="020B0604020202020204" pitchFamily="34" charset="0"/>
                <a:ea typeface="Calibri" pitchFamily="34" charset="-122"/>
                <a:cs typeface="Arial" panose="020B0604020202020204" pitchFamily="34" charset="0"/>
              </a:rPr>
              <a:t>Effective use of innovative design tools and current engineering technologies.</a:t>
            </a:r>
            <a:endParaRPr lang="en-US" sz="1100" dirty="0">
              <a:latin typeface="Arial" panose="020B0604020202020204" pitchFamily="34" charset="0"/>
              <a:cs typeface="Arial" panose="020B0604020202020204" pitchFamily="34" charset="0"/>
            </a:endParaRPr>
          </a:p>
        </p:txBody>
      </p:sp>
      <p:sp>
        <p:nvSpPr>
          <p:cNvPr id="65" name="Shape 34">
            <a:extLst>
              <a:ext uri="{FF2B5EF4-FFF2-40B4-BE49-F238E27FC236}">
                <a16:creationId xmlns:a16="http://schemas.microsoft.com/office/drawing/2014/main" id="{8243DAAF-3C47-ACAC-8CCF-5E727B3F5C80}"/>
              </a:ext>
            </a:extLst>
          </p:cNvPr>
          <p:cNvSpPr/>
          <p:nvPr/>
        </p:nvSpPr>
        <p:spPr>
          <a:xfrm>
            <a:off x="10713254" y="3960159"/>
            <a:ext cx="166711" cy="182073"/>
          </a:xfrm>
          <a:prstGeom prst="ellipse">
            <a:avLst/>
          </a:prstGeom>
          <a:solidFill>
            <a:srgbClr val="1CA7BE"/>
          </a:solidFill>
          <a:ln w="19050">
            <a:solidFill>
              <a:srgbClr val="FFFFFF"/>
            </a:solidFill>
            <a:prstDash val="solid"/>
          </a:ln>
        </p:spPr>
        <p:txBody>
          <a:bodyPr/>
          <a:lstStyle/>
          <a:p>
            <a:endParaRPr lang="tr-TR">
              <a:latin typeface="Arial" panose="020B0604020202020204" pitchFamily="34" charset="0"/>
              <a:cs typeface="Arial" panose="020B0604020202020204" pitchFamily="34" charset="0"/>
            </a:endParaRPr>
          </a:p>
        </p:txBody>
      </p:sp>
      <p:sp>
        <p:nvSpPr>
          <p:cNvPr id="67" name="Shape 35">
            <a:extLst>
              <a:ext uri="{FF2B5EF4-FFF2-40B4-BE49-F238E27FC236}">
                <a16:creationId xmlns:a16="http://schemas.microsoft.com/office/drawing/2014/main" id="{AF93EFC8-7325-C281-A324-E300A508EE0E}"/>
              </a:ext>
            </a:extLst>
          </p:cNvPr>
          <p:cNvSpPr/>
          <p:nvPr/>
        </p:nvSpPr>
        <p:spPr>
          <a:xfrm>
            <a:off x="10786407" y="3670796"/>
            <a:ext cx="0" cy="398284"/>
          </a:xfrm>
          <a:prstGeom prst="line">
            <a:avLst/>
          </a:prstGeom>
          <a:noFill/>
          <a:ln w="12700">
            <a:solidFill>
              <a:srgbClr val="C3D5E4"/>
            </a:solidFill>
            <a:prstDash val="solid"/>
          </a:ln>
        </p:spPr>
        <p:txBody>
          <a:bodyPr/>
          <a:lstStyle/>
          <a:p>
            <a:endParaRPr lang="tr-TR">
              <a:latin typeface="Arial" panose="020B0604020202020204" pitchFamily="34" charset="0"/>
              <a:cs typeface="Arial" panose="020B0604020202020204" pitchFamily="34" charset="0"/>
            </a:endParaRPr>
          </a:p>
        </p:txBody>
      </p:sp>
      <p:sp>
        <p:nvSpPr>
          <p:cNvPr id="69" name="Shape 36">
            <a:extLst>
              <a:ext uri="{FF2B5EF4-FFF2-40B4-BE49-F238E27FC236}">
                <a16:creationId xmlns:a16="http://schemas.microsoft.com/office/drawing/2014/main" id="{B6AF2A2C-C5B9-97AB-4501-C8EA15C85797}"/>
              </a:ext>
            </a:extLst>
          </p:cNvPr>
          <p:cNvSpPr/>
          <p:nvPr/>
        </p:nvSpPr>
        <p:spPr>
          <a:xfrm>
            <a:off x="9803427" y="1985211"/>
            <a:ext cx="2240184" cy="1763829"/>
          </a:xfrm>
          <a:prstGeom prst="roundRect">
            <a:avLst>
              <a:gd name="adj" fmla="val 51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a:latin typeface="Arial" panose="020B0604020202020204" pitchFamily="34" charset="0"/>
              <a:cs typeface="Arial" panose="020B0604020202020204" pitchFamily="34" charset="0"/>
            </a:endParaRPr>
          </a:p>
        </p:txBody>
      </p:sp>
      <p:sp>
        <p:nvSpPr>
          <p:cNvPr id="71" name="Shape 37">
            <a:extLst>
              <a:ext uri="{FF2B5EF4-FFF2-40B4-BE49-F238E27FC236}">
                <a16:creationId xmlns:a16="http://schemas.microsoft.com/office/drawing/2014/main" id="{9A8E097E-D41A-4303-EEB1-91F5F24EB0C1}"/>
              </a:ext>
            </a:extLst>
          </p:cNvPr>
          <p:cNvSpPr/>
          <p:nvPr/>
        </p:nvSpPr>
        <p:spPr>
          <a:xfrm>
            <a:off x="9940587" y="2056958"/>
            <a:ext cx="437617" cy="477941"/>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sp>
        <p:nvSpPr>
          <p:cNvPr id="73" name="Text 38">
            <a:extLst>
              <a:ext uri="{FF2B5EF4-FFF2-40B4-BE49-F238E27FC236}">
                <a16:creationId xmlns:a16="http://schemas.microsoft.com/office/drawing/2014/main" id="{408C6F32-CF9D-AED9-65AE-C62B5E7198AF}"/>
              </a:ext>
            </a:extLst>
          </p:cNvPr>
          <p:cNvSpPr/>
          <p:nvPr/>
        </p:nvSpPr>
        <p:spPr>
          <a:xfrm>
            <a:off x="9940587" y="2056958"/>
            <a:ext cx="437617" cy="477941"/>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anose="020B0604020202020204" pitchFamily="34" charset="0"/>
                <a:ea typeface="Cambria" pitchFamily="34" charset="-122"/>
                <a:cs typeface="Arial" panose="020B0604020202020204" pitchFamily="34" charset="0"/>
              </a:rPr>
              <a:t>5</a:t>
            </a:r>
            <a:endParaRPr lang="en-US" sz="1600" dirty="0">
              <a:latin typeface="Arial" panose="020B0604020202020204" pitchFamily="34" charset="0"/>
              <a:cs typeface="Arial" panose="020B0604020202020204" pitchFamily="34" charset="0"/>
            </a:endParaRPr>
          </a:p>
        </p:txBody>
      </p:sp>
      <p:sp>
        <p:nvSpPr>
          <p:cNvPr id="75" name="Text 39">
            <a:extLst>
              <a:ext uri="{FF2B5EF4-FFF2-40B4-BE49-F238E27FC236}">
                <a16:creationId xmlns:a16="http://schemas.microsoft.com/office/drawing/2014/main" id="{8608FAF9-8E35-17BD-29F9-380DC3828160}"/>
              </a:ext>
            </a:extLst>
          </p:cNvPr>
          <p:cNvSpPr/>
          <p:nvPr/>
        </p:nvSpPr>
        <p:spPr>
          <a:xfrm>
            <a:off x="9916165" y="2565576"/>
            <a:ext cx="1927600" cy="455182"/>
          </a:xfrm>
          <a:prstGeom prst="rect">
            <a:avLst/>
          </a:prstGeom>
          <a:noFill/>
          <a:ln/>
        </p:spPr>
        <p:txBody>
          <a:bodyPr wrap="square" lIns="0" tIns="0" rIns="0" bIns="0" rtlCol="0" anchor="ctr"/>
          <a:lstStyle/>
          <a:p>
            <a:pPr marL="0" indent="0">
              <a:lnSpc>
                <a:spcPct val="100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Lifelong Learning</a:t>
            </a:r>
            <a:endParaRPr lang="en-US" sz="1200" dirty="0">
              <a:latin typeface="Arial" panose="020B0604020202020204" pitchFamily="34" charset="0"/>
              <a:cs typeface="Arial" panose="020B0604020202020204" pitchFamily="34" charset="0"/>
            </a:endParaRPr>
          </a:p>
        </p:txBody>
      </p:sp>
      <p:sp>
        <p:nvSpPr>
          <p:cNvPr id="77" name="Text 40">
            <a:extLst>
              <a:ext uri="{FF2B5EF4-FFF2-40B4-BE49-F238E27FC236}">
                <a16:creationId xmlns:a16="http://schemas.microsoft.com/office/drawing/2014/main" id="{CC7DEDF2-A655-4101-DC1D-5DE57EEBF134}"/>
              </a:ext>
            </a:extLst>
          </p:cNvPr>
          <p:cNvSpPr/>
          <p:nvPr/>
        </p:nvSpPr>
        <p:spPr>
          <a:xfrm>
            <a:off x="9876582" y="3020758"/>
            <a:ext cx="2167029" cy="709995"/>
          </a:xfrm>
          <a:prstGeom prst="rect">
            <a:avLst/>
          </a:prstGeom>
          <a:noFill/>
          <a:ln/>
        </p:spPr>
        <p:txBody>
          <a:bodyPr wrap="square" lIns="0" tIns="0" rIns="0" bIns="0" rtlCol="0" anchor="ctr"/>
          <a:lstStyle/>
          <a:p>
            <a:pPr marL="0" indent="0">
              <a:lnSpc>
                <a:spcPct val="112000"/>
              </a:lnSpc>
              <a:buNone/>
            </a:pPr>
            <a:r>
              <a:rPr lang="en-US" sz="1100" dirty="0">
                <a:solidFill>
                  <a:srgbClr val="56687C"/>
                </a:solidFill>
                <a:latin typeface="Arial" panose="020B0604020202020204" pitchFamily="34" charset="0"/>
                <a:ea typeface="Calibri" pitchFamily="34" charset="-122"/>
                <a:cs typeface="Arial" panose="020B0604020202020204" pitchFamily="34" charset="0"/>
              </a:rPr>
              <a:t>Staying professionally up to date through graduate education, professional courses, and certifications.</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6973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9E399249-47E7-6B95-2183-272D8AB3A36B}"/>
              </a:ext>
            </a:extLst>
          </p:cNvPr>
          <p:cNvSpPr/>
          <p:nvPr/>
        </p:nvSpPr>
        <p:spPr>
          <a:xfrm>
            <a:off x="640232" y="757027"/>
            <a:ext cx="10911535" cy="566928"/>
          </a:xfrm>
          <a:prstGeom prst="rect">
            <a:avLst/>
          </a:prstGeom>
          <a:noFill/>
          <a:ln/>
        </p:spPr>
        <p:txBody>
          <a:bodyPr wrap="square" lIns="0" tIns="0" rIns="0" bIns="0" rtlCol="0" anchor="ctr"/>
          <a:lstStyle/>
          <a:p>
            <a:pPr marL="0" indent="0">
              <a:buNone/>
            </a:pPr>
            <a:r>
              <a:rPr lang="en-US" sz="3000" b="1" dirty="0">
                <a:solidFill>
                  <a:srgbClr val="08294E"/>
                </a:solidFill>
                <a:latin typeface="Arial" panose="020B0604020202020204" pitchFamily="34" charset="0"/>
                <a:ea typeface="Cambria" pitchFamily="34" charset="-122"/>
                <a:cs typeface="Arial" panose="020B0604020202020204" pitchFamily="34" charset="0"/>
              </a:rPr>
              <a:t>Program Outcomes</a:t>
            </a:r>
            <a:endParaRPr lang="en-US" sz="3000" dirty="0">
              <a:latin typeface="Arial" panose="020B0604020202020204" pitchFamily="34" charset="0"/>
              <a:cs typeface="Arial" panose="020B0604020202020204" pitchFamily="34" charset="0"/>
            </a:endParaRPr>
          </a:p>
        </p:txBody>
      </p:sp>
      <p:sp>
        <p:nvSpPr>
          <p:cNvPr id="7" name="Shape 2">
            <a:extLst>
              <a:ext uri="{FF2B5EF4-FFF2-40B4-BE49-F238E27FC236}">
                <a16:creationId xmlns:a16="http://schemas.microsoft.com/office/drawing/2014/main" id="{D7BD37DB-737E-2D76-A859-02CA2F06BE92}"/>
              </a:ext>
            </a:extLst>
          </p:cNvPr>
          <p:cNvSpPr/>
          <p:nvPr/>
        </p:nvSpPr>
        <p:spPr>
          <a:xfrm>
            <a:off x="640232" y="1836019"/>
            <a:ext cx="3454298" cy="4617720"/>
          </a:xfrm>
          <a:prstGeom prst="roundRect">
            <a:avLst>
              <a:gd name="adj" fmla="val 2118"/>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9" name="Shape 3">
            <a:extLst>
              <a:ext uri="{FF2B5EF4-FFF2-40B4-BE49-F238E27FC236}">
                <a16:creationId xmlns:a16="http://schemas.microsoft.com/office/drawing/2014/main" id="{972C285C-E1CD-8F16-0A81-B39A2AA4D963}"/>
              </a:ext>
            </a:extLst>
          </p:cNvPr>
          <p:cNvSpPr/>
          <p:nvPr/>
        </p:nvSpPr>
        <p:spPr>
          <a:xfrm>
            <a:off x="640232" y="1836019"/>
            <a:ext cx="3454298" cy="914400"/>
          </a:xfrm>
          <a:prstGeom prst="roundRect">
            <a:avLst>
              <a:gd name="adj" fmla="val 8000"/>
            </a:avLst>
          </a:prstGeom>
          <a:solidFill>
            <a:srgbClr val="08294E"/>
          </a:solidFill>
          <a:ln/>
        </p:spPr>
        <p:txBody>
          <a:bodyPr/>
          <a:lstStyle/>
          <a:p>
            <a:endParaRPr lang="tr-TR" sz="2400">
              <a:latin typeface="Arial" panose="020B0604020202020204" pitchFamily="34" charset="0"/>
              <a:cs typeface="Arial" panose="020B0604020202020204" pitchFamily="34" charset="0"/>
            </a:endParaRPr>
          </a:p>
        </p:txBody>
      </p:sp>
      <p:sp>
        <p:nvSpPr>
          <p:cNvPr id="11" name="Shape 4">
            <a:extLst>
              <a:ext uri="{FF2B5EF4-FFF2-40B4-BE49-F238E27FC236}">
                <a16:creationId xmlns:a16="http://schemas.microsoft.com/office/drawing/2014/main" id="{6B9CCB21-763D-B9A7-96D4-8AAF817EB962}"/>
              </a:ext>
            </a:extLst>
          </p:cNvPr>
          <p:cNvSpPr/>
          <p:nvPr/>
        </p:nvSpPr>
        <p:spPr>
          <a:xfrm>
            <a:off x="640232" y="2293219"/>
            <a:ext cx="3454298" cy="457200"/>
          </a:xfrm>
          <a:prstGeom prst="rect">
            <a:avLst/>
          </a:prstGeom>
          <a:solidFill>
            <a:srgbClr val="08294E"/>
          </a:solidFill>
          <a:ln/>
        </p:spPr>
        <p:txBody>
          <a:bodyPr/>
          <a:lstStyle/>
          <a:p>
            <a:endParaRPr lang="tr-TR" sz="2400">
              <a:latin typeface="Arial" panose="020B0604020202020204" pitchFamily="34" charset="0"/>
              <a:cs typeface="Arial" panose="020B0604020202020204" pitchFamily="34" charset="0"/>
            </a:endParaRPr>
          </a:p>
        </p:txBody>
      </p:sp>
      <p:sp>
        <p:nvSpPr>
          <p:cNvPr id="13" name="Text 5">
            <a:extLst>
              <a:ext uri="{FF2B5EF4-FFF2-40B4-BE49-F238E27FC236}">
                <a16:creationId xmlns:a16="http://schemas.microsoft.com/office/drawing/2014/main" id="{90400E4D-F72D-1B2E-8EF1-01D27443601B}"/>
              </a:ext>
            </a:extLst>
          </p:cNvPr>
          <p:cNvSpPr/>
          <p:nvPr/>
        </p:nvSpPr>
        <p:spPr>
          <a:xfrm>
            <a:off x="868832" y="1836019"/>
            <a:ext cx="2997098" cy="914400"/>
          </a:xfrm>
          <a:prstGeom prst="rect">
            <a:avLst/>
          </a:prstGeom>
          <a:noFill/>
          <a:ln/>
        </p:spPr>
        <p:txBody>
          <a:bodyPr wrap="square" lIns="0" tIns="0" rIns="0" bIns="0" rtlCol="0" anchor="ctr"/>
          <a:lstStyle/>
          <a:p>
            <a:pPr marL="0" indent="0">
              <a:lnSpc>
                <a:spcPct val="105000"/>
              </a:lnSpc>
              <a:buNone/>
            </a:pPr>
            <a:r>
              <a:rPr lang="en-US" sz="1600" b="1" dirty="0">
                <a:solidFill>
                  <a:srgbClr val="FFFFFF"/>
                </a:solidFill>
                <a:latin typeface="Arial" panose="020B0604020202020204" pitchFamily="34" charset="0"/>
                <a:ea typeface="Calibri" pitchFamily="34" charset="-122"/>
                <a:cs typeface="Arial" panose="020B0604020202020204" pitchFamily="34" charset="0"/>
              </a:rPr>
              <a:t>Technical Capacity and Analysis</a:t>
            </a:r>
            <a:endParaRPr lang="en-US" sz="1600" dirty="0">
              <a:latin typeface="Arial" panose="020B0604020202020204" pitchFamily="34" charset="0"/>
              <a:cs typeface="Arial" panose="020B0604020202020204" pitchFamily="34" charset="0"/>
            </a:endParaRPr>
          </a:p>
        </p:txBody>
      </p:sp>
      <p:sp>
        <p:nvSpPr>
          <p:cNvPr id="15" name="Shape 6">
            <a:extLst>
              <a:ext uri="{FF2B5EF4-FFF2-40B4-BE49-F238E27FC236}">
                <a16:creationId xmlns:a16="http://schemas.microsoft.com/office/drawing/2014/main" id="{03FD0BCB-5CFD-6177-BCD2-8614B60F19C9}"/>
              </a:ext>
            </a:extLst>
          </p:cNvPr>
          <p:cNvSpPr/>
          <p:nvPr/>
        </p:nvSpPr>
        <p:spPr>
          <a:xfrm>
            <a:off x="841400" y="3294487"/>
            <a:ext cx="347472" cy="347472"/>
          </a:xfrm>
          <a:prstGeom prst="ellipse">
            <a:avLst/>
          </a:prstGeom>
          <a:solidFill>
            <a:srgbClr val="F2F6FA"/>
          </a:solidFill>
          <a:ln w="12700">
            <a:solidFill>
              <a:srgbClr val="08294E"/>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17" name="Text 7">
            <a:extLst>
              <a:ext uri="{FF2B5EF4-FFF2-40B4-BE49-F238E27FC236}">
                <a16:creationId xmlns:a16="http://schemas.microsoft.com/office/drawing/2014/main" id="{C396E7DE-963E-8D58-658C-E798EA95E8E4}"/>
              </a:ext>
            </a:extLst>
          </p:cNvPr>
          <p:cNvSpPr/>
          <p:nvPr/>
        </p:nvSpPr>
        <p:spPr>
          <a:xfrm>
            <a:off x="841400" y="3294487"/>
            <a:ext cx="347472" cy="347472"/>
          </a:xfrm>
          <a:prstGeom prst="rect">
            <a:avLst/>
          </a:prstGeom>
          <a:noFill/>
          <a:ln/>
        </p:spPr>
        <p:txBody>
          <a:bodyPr wrap="square" lIns="0" tIns="0" rIns="0" bIns="0" rtlCol="0" anchor="ctr"/>
          <a:lstStyle/>
          <a:p>
            <a:pPr marL="0" indent="0" algn="ctr">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1</a:t>
            </a:r>
            <a:endParaRPr lang="en-US" sz="1200" dirty="0">
              <a:latin typeface="Arial" panose="020B0604020202020204" pitchFamily="34" charset="0"/>
              <a:cs typeface="Arial" panose="020B0604020202020204" pitchFamily="34" charset="0"/>
            </a:endParaRPr>
          </a:p>
        </p:txBody>
      </p:sp>
      <p:sp>
        <p:nvSpPr>
          <p:cNvPr id="19" name="Text 8">
            <a:extLst>
              <a:ext uri="{FF2B5EF4-FFF2-40B4-BE49-F238E27FC236}">
                <a16:creationId xmlns:a16="http://schemas.microsoft.com/office/drawing/2014/main" id="{B7489AFC-3145-EF2B-9D49-9D7AED7B5C6E}"/>
              </a:ext>
            </a:extLst>
          </p:cNvPr>
          <p:cNvSpPr/>
          <p:nvPr/>
        </p:nvSpPr>
        <p:spPr>
          <a:xfrm>
            <a:off x="1298600" y="3184759"/>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Basic Science and Engineering Knowledge</a:t>
            </a:r>
            <a:endParaRPr lang="en-US" sz="1400" dirty="0">
              <a:latin typeface="Arial" panose="020B0604020202020204" pitchFamily="34" charset="0"/>
              <a:cs typeface="Arial" panose="020B0604020202020204" pitchFamily="34" charset="0"/>
            </a:endParaRPr>
          </a:p>
        </p:txBody>
      </p:sp>
      <p:sp>
        <p:nvSpPr>
          <p:cNvPr id="21" name="Shape 9">
            <a:extLst>
              <a:ext uri="{FF2B5EF4-FFF2-40B4-BE49-F238E27FC236}">
                <a16:creationId xmlns:a16="http://schemas.microsoft.com/office/drawing/2014/main" id="{494BBF23-C61D-9495-5377-03828D2F0C9F}"/>
              </a:ext>
            </a:extLst>
          </p:cNvPr>
          <p:cNvSpPr/>
          <p:nvPr/>
        </p:nvSpPr>
        <p:spPr>
          <a:xfrm>
            <a:off x="841400" y="3861415"/>
            <a:ext cx="347472" cy="347472"/>
          </a:xfrm>
          <a:prstGeom prst="ellipse">
            <a:avLst/>
          </a:prstGeom>
          <a:solidFill>
            <a:srgbClr val="F2F6FA"/>
          </a:solidFill>
          <a:ln w="12700">
            <a:solidFill>
              <a:srgbClr val="08294E"/>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23" name="Text 10">
            <a:extLst>
              <a:ext uri="{FF2B5EF4-FFF2-40B4-BE49-F238E27FC236}">
                <a16:creationId xmlns:a16="http://schemas.microsoft.com/office/drawing/2014/main" id="{97028523-98FB-78B4-065D-C52C57D5D237}"/>
              </a:ext>
            </a:extLst>
          </p:cNvPr>
          <p:cNvSpPr/>
          <p:nvPr/>
        </p:nvSpPr>
        <p:spPr>
          <a:xfrm>
            <a:off x="841400" y="3861415"/>
            <a:ext cx="347472" cy="347472"/>
          </a:xfrm>
          <a:prstGeom prst="rect">
            <a:avLst/>
          </a:prstGeom>
          <a:noFill/>
          <a:ln/>
        </p:spPr>
        <p:txBody>
          <a:bodyPr wrap="square" lIns="0" tIns="0" rIns="0" bIns="0" rtlCol="0" anchor="ctr"/>
          <a:lstStyle/>
          <a:p>
            <a:pPr marL="0" indent="0" algn="ctr">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2</a:t>
            </a:r>
            <a:endParaRPr lang="en-US" sz="1200" dirty="0">
              <a:latin typeface="Arial" panose="020B0604020202020204" pitchFamily="34" charset="0"/>
              <a:cs typeface="Arial" panose="020B0604020202020204" pitchFamily="34" charset="0"/>
            </a:endParaRPr>
          </a:p>
        </p:txBody>
      </p:sp>
      <p:sp>
        <p:nvSpPr>
          <p:cNvPr id="25" name="Text 11">
            <a:extLst>
              <a:ext uri="{FF2B5EF4-FFF2-40B4-BE49-F238E27FC236}">
                <a16:creationId xmlns:a16="http://schemas.microsoft.com/office/drawing/2014/main" id="{FAE9D003-6414-D4B1-1C21-265DFBF4683D}"/>
              </a:ext>
            </a:extLst>
          </p:cNvPr>
          <p:cNvSpPr/>
          <p:nvPr/>
        </p:nvSpPr>
        <p:spPr>
          <a:xfrm>
            <a:off x="1298600" y="3751687"/>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Problem Analysis and Definition</a:t>
            </a:r>
            <a:endParaRPr lang="en-US" sz="1400" dirty="0">
              <a:latin typeface="Arial" panose="020B0604020202020204" pitchFamily="34" charset="0"/>
              <a:cs typeface="Arial" panose="020B0604020202020204" pitchFamily="34" charset="0"/>
            </a:endParaRPr>
          </a:p>
        </p:txBody>
      </p:sp>
      <p:sp>
        <p:nvSpPr>
          <p:cNvPr id="27" name="Shape 12">
            <a:extLst>
              <a:ext uri="{FF2B5EF4-FFF2-40B4-BE49-F238E27FC236}">
                <a16:creationId xmlns:a16="http://schemas.microsoft.com/office/drawing/2014/main" id="{41F46746-E84E-6CDF-3570-EE55708D028B}"/>
              </a:ext>
            </a:extLst>
          </p:cNvPr>
          <p:cNvSpPr/>
          <p:nvPr/>
        </p:nvSpPr>
        <p:spPr>
          <a:xfrm>
            <a:off x="841400" y="4428343"/>
            <a:ext cx="347472" cy="347472"/>
          </a:xfrm>
          <a:prstGeom prst="ellipse">
            <a:avLst/>
          </a:prstGeom>
          <a:solidFill>
            <a:srgbClr val="F2F6FA"/>
          </a:solidFill>
          <a:ln w="12700">
            <a:solidFill>
              <a:srgbClr val="08294E"/>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29" name="Text 13">
            <a:extLst>
              <a:ext uri="{FF2B5EF4-FFF2-40B4-BE49-F238E27FC236}">
                <a16:creationId xmlns:a16="http://schemas.microsoft.com/office/drawing/2014/main" id="{F9D5FA3F-2D31-3C57-D076-AB5674AD48D3}"/>
              </a:ext>
            </a:extLst>
          </p:cNvPr>
          <p:cNvSpPr/>
          <p:nvPr/>
        </p:nvSpPr>
        <p:spPr>
          <a:xfrm>
            <a:off x="841400" y="4428343"/>
            <a:ext cx="347472" cy="347472"/>
          </a:xfrm>
          <a:prstGeom prst="rect">
            <a:avLst/>
          </a:prstGeom>
          <a:noFill/>
          <a:ln/>
        </p:spPr>
        <p:txBody>
          <a:bodyPr wrap="square" lIns="0" tIns="0" rIns="0" bIns="0" rtlCol="0" anchor="ctr"/>
          <a:lstStyle/>
          <a:p>
            <a:pPr marL="0" indent="0" algn="ctr">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3</a:t>
            </a:r>
            <a:endParaRPr lang="en-US" sz="1200" dirty="0">
              <a:latin typeface="Arial" panose="020B0604020202020204" pitchFamily="34" charset="0"/>
              <a:cs typeface="Arial" panose="020B0604020202020204" pitchFamily="34" charset="0"/>
            </a:endParaRPr>
          </a:p>
        </p:txBody>
      </p:sp>
      <p:sp>
        <p:nvSpPr>
          <p:cNvPr id="31" name="Text 14">
            <a:extLst>
              <a:ext uri="{FF2B5EF4-FFF2-40B4-BE49-F238E27FC236}">
                <a16:creationId xmlns:a16="http://schemas.microsoft.com/office/drawing/2014/main" id="{C0A3D97F-29F0-70E2-45C2-8661137629B8}"/>
              </a:ext>
            </a:extLst>
          </p:cNvPr>
          <p:cNvSpPr/>
          <p:nvPr/>
        </p:nvSpPr>
        <p:spPr>
          <a:xfrm>
            <a:off x="1298600" y="4318615"/>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Creative Engineering Design</a:t>
            </a:r>
            <a:endParaRPr lang="en-US" sz="1400" dirty="0">
              <a:latin typeface="Arial" panose="020B0604020202020204" pitchFamily="34" charset="0"/>
              <a:cs typeface="Arial" panose="020B0604020202020204" pitchFamily="34" charset="0"/>
            </a:endParaRPr>
          </a:p>
        </p:txBody>
      </p:sp>
      <p:sp>
        <p:nvSpPr>
          <p:cNvPr id="33" name="Shape 15">
            <a:extLst>
              <a:ext uri="{FF2B5EF4-FFF2-40B4-BE49-F238E27FC236}">
                <a16:creationId xmlns:a16="http://schemas.microsoft.com/office/drawing/2014/main" id="{708538E5-C535-71E3-D40A-3667A3F717C2}"/>
              </a:ext>
            </a:extLst>
          </p:cNvPr>
          <p:cNvSpPr/>
          <p:nvPr/>
        </p:nvSpPr>
        <p:spPr>
          <a:xfrm>
            <a:off x="841400" y="4995271"/>
            <a:ext cx="347472" cy="347472"/>
          </a:xfrm>
          <a:prstGeom prst="ellipse">
            <a:avLst/>
          </a:prstGeom>
          <a:solidFill>
            <a:srgbClr val="F2F6FA"/>
          </a:solidFill>
          <a:ln w="12700">
            <a:solidFill>
              <a:srgbClr val="08294E"/>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35" name="Text 16">
            <a:extLst>
              <a:ext uri="{FF2B5EF4-FFF2-40B4-BE49-F238E27FC236}">
                <a16:creationId xmlns:a16="http://schemas.microsoft.com/office/drawing/2014/main" id="{95A6E92E-9A73-19F7-1A53-6BE9A535E20B}"/>
              </a:ext>
            </a:extLst>
          </p:cNvPr>
          <p:cNvSpPr/>
          <p:nvPr/>
        </p:nvSpPr>
        <p:spPr>
          <a:xfrm>
            <a:off x="841400" y="4995271"/>
            <a:ext cx="347472" cy="347472"/>
          </a:xfrm>
          <a:prstGeom prst="rect">
            <a:avLst/>
          </a:prstGeom>
          <a:noFill/>
          <a:ln/>
        </p:spPr>
        <p:txBody>
          <a:bodyPr wrap="square" lIns="0" tIns="0" rIns="0" bIns="0" rtlCol="0" anchor="ctr"/>
          <a:lstStyle/>
          <a:p>
            <a:pPr marL="0" indent="0" algn="ctr">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4</a:t>
            </a:r>
            <a:endParaRPr lang="en-US" sz="1200" dirty="0">
              <a:latin typeface="Arial" panose="020B0604020202020204" pitchFamily="34" charset="0"/>
              <a:cs typeface="Arial" panose="020B0604020202020204" pitchFamily="34" charset="0"/>
            </a:endParaRPr>
          </a:p>
        </p:txBody>
      </p:sp>
      <p:sp>
        <p:nvSpPr>
          <p:cNvPr id="37" name="Text 17">
            <a:extLst>
              <a:ext uri="{FF2B5EF4-FFF2-40B4-BE49-F238E27FC236}">
                <a16:creationId xmlns:a16="http://schemas.microsoft.com/office/drawing/2014/main" id="{B31B7933-81A8-7860-3F7D-E12272FECCEA}"/>
              </a:ext>
            </a:extLst>
          </p:cNvPr>
          <p:cNvSpPr/>
          <p:nvPr/>
        </p:nvSpPr>
        <p:spPr>
          <a:xfrm>
            <a:off x="1298600" y="4885543"/>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Use of Modern Tools and Information Technologies</a:t>
            </a:r>
            <a:endParaRPr lang="en-US" sz="1400" dirty="0">
              <a:latin typeface="Arial" panose="020B0604020202020204" pitchFamily="34" charset="0"/>
              <a:cs typeface="Arial" panose="020B0604020202020204" pitchFamily="34" charset="0"/>
            </a:endParaRPr>
          </a:p>
        </p:txBody>
      </p:sp>
      <p:sp>
        <p:nvSpPr>
          <p:cNvPr id="39" name="Shape 18">
            <a:extLst>
              <a:ext uri="{FF2B5EF4-FFF2-40B4-BE49-F238E27FC236}">
                <a16:creationId xmlns:a16="http://schemas.microsoft.com/office/drawing/2014/main" id="{4C579141-C29D-6E2B-57A0-F2A95A5A5BAF}"/>
              </a:ext>
            </a:extLst>
          </p:cNvPr>
          <p:cNvSpPr/>
          <p:nvPr/>
        </p:nvSpPr>
        <p:spPr>
          <a:xfrm>
            <a:off x="841400" y="5562199"/>
            <a:ext cx="347472" cy="347472"/>
          </a:xfrm>
          <a:prstGeom prst="ellipse">
            <a:avLst/>
          </a:prstGeom>
          <a:solidFill>
            <a:srgbClr val="F2F6FA"/>
          </a:solidFill>
          <a:ln w="12700">
            <a:solidFill>
              <a:srgbClr val="08294E"/>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41" name="Text 19">
            <a:extLst>
              <a:ext uri="{FF2B5EF4-FFF2-40B4-BE49-F238E27FC236}">
                <a16:creationId xmlns:a16="http://schemas.microsoft.com/office/drawing/2014/main" id="{08EE648F-A50D-2654-93B6-5FB7A97BA1D2}"/>
              </a:ext>
            </a:extLst>
          </p:cNvPr>
          <p:cNvSpPr/>
          <p:nvPr/>
        </p:nvSpPr>
        <p:spPr>
          <a:xfrm>
            <a:off x="841400" y="5562199"/>
            <a:ext cx="347472" cy="347472"/>
          </a:xfrm>
          <a:prstGeom prst="rect">
            <a:avLst/>
          </a:prstGeom>
          <a:noFill/>
          <a:ln/>
        </p:spPr>
        <p:txBody>
          <a:bodyPr wrap="square" lIns="0" tIns="0" rIns="0" bIns="0" rtlCol="0" anchor="ctr"/>
          <a:lstStyle/>
          <a:p>
            <a:pPr marL="0" indent="0" algn="ctr">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5</a:t>
            </a:r>
            <a:endParaRPr lang="en-US" sz="1200" dirty="0">
              <a:latin typeface="Arial" panose="020B0604020202020204" pitchFamily="34" charset="0"/>
              <a:cs typeface="Arial" panose="020B0604020202020204" pitchFamily="34" charset="0"/>
            </a:endParaRPr>
          </a:p>
        </p:txBody>
      </p:sp>
      <p:sp>
        <p:nvSpPr>
          <p:cNvPr id="43" name="Text 20">
            <a:extLst>
              <a:ext uri="{FF2B5EF4-FFF2-40B4-BE49-F238E27FC236}">
                <a16:creationId xmlns:a16="http://schemas.microsoft.com/office/drawing/2014/main" id="{C1AABA1B-5CE6-C0CC-C813-FC7C7020FFCE}"/>
              </a:ext>
            </a:extLst>
          </p:cNvPr>
          <p:cNvSpPr/>
          <p:nvPr/>
        </p:nvSpPr>
        <p:spPr>
          <a:xfrm>
            <a:off x="1298600" y="5452471"/>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Research, Experimentation, and Data Interpretation</a:t>
            </a:r>
            <a:endParaRPr lang="en-US" sz="1400" dirty="0">
              <a:latin typeface="Arial" panose="020B0604020202020204" pitchFamily="34" charset="0"/>
              <a:cs typeface="Arial" panose="020B0604020202020204" pitchFamily="34" charset="0"/>
            </a:endParaRPr>
          </a:p>
        </p:txBody>
      </p:sp>
      <p:sp>
        <p:nvSpPr>
          <p:cNvPr id="45" name="Shape 21">
            <a:extLst>
              <a:ext uri="{FF2B5EF4-FFF2-40B4-BE49-F238E27FC236}">
                <a16:creationId xmlns:a16="http://schemas.microsoft.com/office/drawing/2014/main" id="{7B8EEF20-95AE-E851-9083-8790D1F20AF6}"/>
              </a:ext>
            </a:extLst>
          </p:cNvPr>
          <p:cNvSpPr/>
          <p:nvPr/>
        </p:nvSpPr>
        <p:spPr>
          <a:xfrm>
            <a:off x="4368850" y="1836019"/>
            <a:ext cx="3454298" cy="4617720"/>
          </a:xfrm>
          <a:prstGeom prst="roundRect">
            <a:avLst>
              <a:gd name="adj" fmla="val 2118"/>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47" name="Shape 22">
            <a:extLst>
              <a:ext uri="{FF2B5EF4-FFF2-40B4-BE49-F238E27FC236}">
                <a16:creationId xmlns:a16="http://schemas.microsoft.com/office/drawing/2014/main" id="{2EDA0A7D-D86B-FA7C-09E3-5471B71B8682}"/>
              </a:ext>
            </a:extLst>
          </p:cNvPr>
          <p:cNvSpPr/>
          <p:nvPr/>
        </p:nvSpPr>
        <p:spPr>
          <a:xfrm>
            <a:off x="4368850" y="1836019"/>
            <a:ext cx="3454298" cy="914400"/>
          </a:xfrm>
          <a:prstGeom prst="roundRect">
            <a:avLst>
              <a:gd name="adj" fmla="val 8000"/>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49" name="Shape 23">
            <a:extLst>
              <a:ext uri="{FF2B5EF4-FFF2-40B4-BE49-F238E27FC236}">
                <a16:creationId xmlns:a16="http://schemas.microsoft.com/office/drawing/2014/main" id="{F55CB84B-C3AE-D7DC-5B10-FF32546F6A5C}"/>
              </a:ext>
            </a:extLst>
          </p:cNvPr>
          <p:cNvSpPr/>
          <p:nvPr/>
        </p:nvSpPr>
        <p:spPr>
          <a:xfrm>
            <a:off x="4368850" y="2293219"/>
            <a:ext cx="3454298" cy="457200"/>
          </a:xfrm>
          <a:prstGeom prst="rect">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51" name="Text 24">
            <a:extLst>
              <a:ext uri="{FF2B5EF4-FFF2-40B4-BE49-F238E27FC236}">
                <a16:creationId xmlns:a16="http://schemas.microsoft.com/office/drawing/2014/main" id="{FE9D8086-3836-F3E4-B381-5BD478D0D558}"/>
              </a:ext>
            </a:extLst>
          </p:cNvPr>
          <p:cNvSpPr/>
          <p:nvPr/>
        </p:nvSpPr>
        <p:spPr>
          <a:xfrm>
            <a:off x="4597450" y="1836019"/>
            <a:ext cx="2997098" cy="914400"/>
          </a:xfrm>
          <a:prstGeom prst="rect">
            <a:avLst/>
          </a:prstGeom>
          <a:noFill/>
          <a:ln/>
        </p:spPr>
        <p:txBody>
          <a:bodyPr wrap="square" lIns="0" tIns="0" rIns="0" bIns="0" rtlCol="0" anchor="ctr"/>
          <a:lstStyle/>
          <a:p>
            <a:pPr marL="0" indent="0">
              <a:lnSpc>
                <a:spcPct val="105000"/>
              </a:lnSpc>
              <a:buNone/>
            </a:pPr>
            <a:r>
              <a:rPr lang="en-US" sz="1600" b="1" dirty="0">
                <a:solidFill>
                  <a:srgbClr val="FFFFFF"/>
                </a:solidFill>
                <a:latin typeface="Arial" panose="020B0604020202020204" pitchFamily="34" charset="0"/>
                <a:ea typeface="Calibri" pitchFamily="34" charset="-122"/>
                <a:cs typeface="Arial" panose="020B0604020202020204" pitchFamily="34" charset="0"/>
              </a:rPr>
              <a:t>Professional and Social Responsibility</a:t>
            </a:r>
            <a:endParaRPr lang="en-US" sz="1600" dirty="0">
              <a:latin typeface="Arial" panose="020B0604020202020204" pitchFamily="34" charset="0"/>
              <a:cs typeface="Arial" panose="020B0604020202020204" pitchFamily="34" charset="0"/>
            </a:endParaRPr>
          </a:p>
        </p:txBody>
      </p:sp>
      <p:sp>
        <p:nvSpPr>
          <p:cNvPr id="53" name="Shape 25">
            <a:extLst>
              <a:ext uri="{FF2B5EF4-FFF2-40B4-BE49-F238E27FC236}">
                <a16:creationId xmlns:a16="http://schemas.microsoft.com/office/drawing/2014/main" id="{D7EB7E3B-A838-27C9-0C2B-80613556D151}"/>
              </a:ext>
            </a:extLst>
          </p:cNvPr>
          <p:cNvSpPr/>
          <p:nvPr/>
        </p:nvSpPr>
        <p:spPr>
          <a:xfrm>
            <a:off x="4570018" y="4144879"/>
            <a:ext cx="347472" cy="347472"/>
          </a:xfrm>
          <a:prstGeom prst="ellipse">
            <a:avLst/>
          </a:prstGeom>
          <a:solidFill>
            <a:srgbClr val="F2F6FA"/>
          </a:solidFill>
          <a:ln w="12700">
            <a:solidFill>
              <a:srgbClr val="1CA7BE"/>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55" name="Text 26">
            <a:extLst>
              <a:ext uri="{FF2B5EF4-FFF2-40B4-BE49-F238E27FC236}">
                <a16:creationId xmlns:a16="http://schemas.microsoft.com/office/drawing/2014/main" id="{5A2E950C-1756-426A-757A-5EA472499A46}"/>
              </a:ext>
            </a:extLst>
          </p:cNvPr>
          <p:cNvSpPr/>
          <p:nvPr/>
        </p:nvSpPr>
        <p:spPr>
          <a:xfrm>
            <a:off x="4570018" y="4144879"/>
            <a:ext cx="347472" cy="347472"/>
          </a:xfrm>
          <a:prstGeom prst="rect">
            <a:avLst/>
          </a:prstGeom>
          <a:noFill/>
          <a:ln/>
        </p:spPr>
        <p:txBody>
          <a:bodyPr wrap="square" lIns="0" tIns="0" rIns="0" bIns="0" rtlCol="0" anchor="ctr"/>
          <a:lstStyle/>
          <a:p>
            <a:pPr marL="0" indent="0" algn="ctr">
              <a:buNone/>
            </a:pPr>
            <a:r>
              <a:rPr lang="en-US" sz="1200" b="1" dirty="0">
                <a:solidFill>
                  <a:srgbClr val="1CA7BE"/>
                </a:solidFill>
                <a:latin typeface="Arial" panose="020B0604020202020204" pitchFamily="34" charset="0"/>
                <a:ea typeface="Calibri" pitchFamily="34" charset="-122"/>
                <a:cs typeface="Arial" panose="020B0604020202020204" pitchFamily="34" charset="0"/>
              </a:rPr>
              <a:t>6</a:t>
            </a:r>
            <a:endParaRPr lang="en-US" sz="1200" dirty="0">
              <a:latin typeface="Arial" panose="020B0604020202020204" pitchFamily="34" charset="0"/>
              <a:cs typeface="Arial" panose="020B0604020202020204" pitchFamily="34" charset="0"/>
            </a:endParaRPr>
          </a:p>
        </p:txBody>
      </p:sp>
      <p:sp>
        <p:nvSpPr>
          <p:cNvPr id="57" name="Text 27">
            <a:extLst>
              <a:ext uri="{FF2B5EF4-FFF2-40B4-BE49-F238E27FC236}">
                <a16:creationId xmlns:a16="http://schemas.microsoft.com/office/drawing/2014/main" id="{2A37E2E8-FAD2-49FC-F976-47996C22C216}"/>
              </a:ext>
            </a:extLst>
          </p:cNvPr>
          <p:cNvSpPr/>
          <p:nvPr/>
        </p:nvSpPr>
        <p:spPr>
          <a:xfrm>
            <a:off x="5027218" y="4035151"/>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Global, Environmental, and Legal Impacts</a:t>
            </a:r>
            <a:endParaRPr lang="en-US" sz="1400" dirty="0">
              <a:latin typeface="Arial" panose="020B0604020202020204" pitchFamily="34" charset="0"/>
              <a:cs typeface="Arial" panose="020B0604020202020204" pitchFamily="34" charset="0"/>
            </a:endParaRPr>
          </a:p>
        </p:txBody>
      </p:sp>
      <p:sp>
        <p:nvSpPr>
          <p:cNvPr id="59" name="Shape 28">
            <a:extLst>
              <a:ext uri="{FF2B5EF4-FFF2-40B4-BE49-F238E27FC236}">
                <a16:creationId xmlns:a16="http://schemas.microsoft.com/office/drawing/2014/main" id="{9E6BD4E7-AF97-9100-82F4-1600C42DAF69}"/>
              </a:ext>
            </a:extLst>
          </p:cNvPr>
          <p:cNvSpPr/>
          <p:nvPr/>
        </p:nvSpPr>
        <p:spPr>
          <a:xfrm>
            <a:off x="4570018" y="4711807"/>
            <a:ext cx="347472" cy="347472"/>
          </a:xfrm>
          <a:prstGeom prst="ellipse">
            <a:avLst/>
          </a:prstGeom>
          <a:solidFill>
            <a:srgbClr val="F2F6FA"/>
          </a:solidFill>
          <a:ln w="12700">
            <a:solidFill>
              <a:srgbClr val="1CA7BE"/>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61" name="Text 29">
            <a:extLst>
              <a:ext uri="{FF2B5EF4-FFF2-40B4-BE49-F238E27FC236}">
                <a16:creationId xmlns:a16="http://schemas.microsoft.com/office/drawing/2014/main" id="{62F3E3B6-C18E-E635-44CD-D5D55570D5CA}"/>
              </a:ext>
            </a:extLst>
          </p:cNvPr>
          <p:cNvSpPr/>
          <p:nvPr/>
        </p:nvSpPr>
        <p:spPr>
          <a:xfrm>
            <a:off x="4570018" y="4711807"/>
            <a:ext cx="347472" cy="347472"/>
          </a:xfrm>
          <a:prstGeom prst="rect">
            <a:avLst/>
          </a:prstGeom>
          <a:noFill/>
          <a:ln/>
        </p:spPr>
        <p:txBody>
          <a:bodyPr wrap="square" lIns="0" tIns="0" rIns="0" bIns="0" rtlCol="0" anchor="ctr"/>
          <a:lstStyle/>
          <a:p>
            <a:pPr marL="0" indent="0" algn="ctr">
              <a:buNone/>
            </a:pPr>
            <a:r>
              <a:rPr lang="en-US" sz="1200" b="1" dirty="0">
                <a:solidFill>
                  <a:srgbClr val="1CA7BE"/>
                </a:solidFill>
                <a:latin typeface="Arial" panose="020B0604020202020204" pitchFamily="34" charset="0"/>
                <a:ea typeface="Calibri" pitchFamily="34" charset="-122"/>
                <a:cs typeface="Arial" panose="020B0604020202020204" pitchFamily="34" charset="0"/>
              </a:rPr>
              <a:t>7</a:t>
            </a:r>
            <a:endParaRPr lang="en-US" sz="1200" dirty="0">
              <a:latin typeface="Arial" panose="020B0604020202020204" pitchFamily="34" charset="0"/>
              <a:cs typeface="Arial" panose="020B0604020202020204" pitchFamily="34" charset="0"/>
            </a:endParaRPr>
          </a:p>
        </p:txBody>
      </p:sp>
      <p:sp>
        <p:nvSpPr>
          <p:cNvPr id="63" name="Text 30">
            <a:extLst>
              <a:ext uri="{FF2B5EF4-FFF2-40B4-BE49-F238E27FC236}">
                <a16:creationId xmlns:a16="http://schemas.microsoft.com/office/drawing/2014/main" id="{99321E56-89D8-F645-185C-4FC683B43A88}"/>
              </a:ext>
            </a:extLst>
          </p:cNvPr>
          <p:cNvSpPr/>
          <p:nvPr/>
        </p:nvSpPr>
        <p:spPr>
          <a:xfrm>
            <a:off x="5027218" y="4602079"/>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Engineering Ethics and Inclusivity</a:t>
            </a:r>
            <a:endParaRPr lang="en-US" sz="1400" dirty="0">
              <a:latin typeface="Arial" panose="020B0604020202020204" pitchFamily="34" charset="0"/>
              <a:cs typeface="Arial" panose="020B0604020202020204" pitchFamily="34" charset="0"/>
            </a:endParaRPr>
          </a:p>
        </p:txBody>
      </p:sp>
      <p:sp>
        <p:nvSpPr>
          <p:cNvPr id="65" name="Shape 31">
            <a:extLst>
              <a:ext uri="{FF2B5EF4-FFF2-40B4-BE49-F238E27FC236}">
                <a16:creationId xmlns:a16="http://schemas.microsoft.com/office/drawing/2014/main" id="{949AB13B-E81C-5700-B1FD-CA49ED12CB0F}"/>
              </a:ext>
            </a:extLst>
          </p:cNvPr>
          <p:cNvSpPr/>
          <p:nvPr/>
        </p:nvSpPr>
        <p:spPr>
          <a:xfrm>
            <a:off x="8097469" y="1836019"/>
            <a:ext cx="3454298" cy="4617720"/>
          </a:xfrm>
          <a:prstGeom prst="roundRect">
            <a:avLst>
              <a:gd name="adj" fmla="val 2118"/>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67" name="Shape 32">
            <a:extLst>
              <a:ext uri="{FF2B5EF4-FFF2-40B4-BE49-F238E27FC236}">
                <a16:creationId xmlns:a16="http://schemas.microsoft.com/office/drawing/2014/main" id="{826E9A99-2159-014F-854B-04278D64EED5}"/>
              </a:ext>
            </a:extLst>
          </p:cNvPr>
          <p:cNvSpPr/>
          <p:nvPr/>
        </p:nvSpPr>
        <p:spPr>
          <a:xfrm>
            <a:off x="8097469" y="1836019"/>
            <a:ext cx="3454298" cy="914400"/>
          </a:xfrm>
          <a:prstGeom prst="roundRect">
            <a:avLst>
              <a:gd name="adj" fmla="val 8000"/>
            </a:avLst>
          </a:prstGeom>
          <a:solidFill>
            <a:srgbClr val="56687C"/>
          </a:solidFill>
          <a:ln/>
        </p:spPr>
        <p:txBody>
          <a:bodyPr/>
          <a:lstStyle/>
          <a:p>
            <a:endParaRPr lang="tr-TR" sz="2400">
              <a:latin typeface="Arial" panose="020B0604020202020204" pitchFamily="34" charset="0"/>
              <a:cs typeface="Arial" panose="020B0604020202020204" pitchFamily="34" charset="0"/>
            </a:endParaRPr>
          </a:p>
        </p:txBody>
      </p:sp>
      <p:sp>
        <p:nvSpPr>
          <p:cNvPr id="69" name="Shape 33">
            <a:extLst>
              <a:ext uri="{FF2B5EF4-FFF2-40B4-BE49-F238E27FC236}">
                <a16:creationId xmlns:a16="http://schemas.microsoft.com/office/drawing/2014/main" id="{D0E53B44-62E5-D1A6-B17A-DF28E02E410A}"/>
              </a:ext>
            </a:extLst>
          </p:cNvPr>
          <p:cNvSpPr/>
          <p:nvPr/>
        </p:nvSpPr>
        <p:spPr>
          <a:xfrm>
            <a:off x="8097469" y="2293219"/>
            <a:ext cx="3454298" cy="457200"/>
          </a:xfrm>
          <a:prstGeom prst="rect">
            <a:avLst/>
          </a:prstGeom>
          <a:solidFill>
            <a:srgbClr val="56687C"/>
          </a:solidFill>
          <a:ln/>
        </p:spPr>
        <p:txBody>
          <a:bodyPr/>
          <a:lstStyle/>
          <a:p>
            <a:endParaRPr lang="tr-TR" sz="2400">
              <a:latin typeface="Arial" panose="020B0604020202020204" pitchFamily="34" charset="0"/>
              <a:cs typeface="Arial" panose="020B0604020202020204" pitchFamily="34" charset="0"/>
            </a:endParaRPr>
          </a:p>
        </p:txBody>
      </p:sp>
      <p:sp>
        <p:nvSpPr>
          <p:cNvPr id="71" name="Text 34">
            <a:extLst>
              <a:ext uri="{FF2B5EF4-FFF2-40B4-BE49-F238E27FC236}">
                <a16:creationId xmlns:a16="http://schemas.microsoft.com/office/drawing/2014/main" id="{0369F6AD-1F06-8C64-3E0D-3CC78C263DE8}"/>
              </a:ext>
            </a:extLst>
          </p:cNvPr>
          <p:cNvSpPr/>
          <p:nvPr/>
        </p:nvSpPr>
        <p:spPr>
          <a:xfrm>
            <a:off x="8326069" y="1836019"/>
            <a:ext cx="2997098" cy="914400"/>
          </a:xfrm>
          <a:prstGeom prst="rect">
            <a:avLst/>
          </a:prstGeom>
          <a:noFill/>
          <a:ln/>
        </p:spPr>
        <p:txBody>
          <a:bodyPr wrap="square" lIns="0" tIns="0" rIns="0" bIns="0" rtlCol="0" anchor="ctr"/>
          <a:lstStyle/>
          <a:p>
            <a:pPr marL="0" indent="0">
              <a:lnSpc>
                <a:spcPct val="105000"/>
              </a:lnSpc>
              <a:buNone/>
            </a:pPr>
            <a:r>
              <a:rPr lang="en-US" sz="1600" b="1" dirty="0">
                <a:solidFill>
                  <a:srgbClr val="FFFFFF"/>
                </a:solidFill>
                <a:latin typeface="Arial" panose="020B0604020202020204" pitchFamily="34" charset="0"/>
                <a:ea typeface="Calibri" pitchFamily="34" charset="-122"/>
                <a:cs typeface="Arial" panose="020B0604020202020204" pitchFamily="34" charset="0"/>
              </a:rPr>
              <a:t>Communication and Dynamic Management</a:t>
            </a:r>
            <a:endParaRPr lang="en-US" sz="1600" dirty="0">
              <a:latin typeface="Arial" panose="020B0604020202020204" pitchFamily="34" charset="0"/>
              <a:cs typeface="Arial" panose="020B0604020202020204" pitchFamily="34" charset="0"/>
            </a:endParaRPr>
          </a:p>
        </p:txBody>
      </p:sp>
      <p:sp>
        <p:nvSpPr>
          <p:cNvPr id="73" name="Shape 35">
            <a:extLst>
              <a:ext uri="{FF2B5EF4-FFF2-40B4-BE49-F238E27FC236}">
                <a16:creationId xmlns:a16="http://schemas.microsoft.com/office/drawing/2014/main" id="{5ABC47D3-60A3-D8F3-8C9E-0E21DF084FD1}"/>
              </a:ext>
            </a:extLst>
          </p:cNvPr>
          <p:cNvSpPr/>
          <p:nvPr/>
        </p:nvSpPr>
        <p:spPr>
          <a:xfrm>
            <a:off x="8298637" y="3577951"/>
            <a:ext cx="347472" cy="347472"/>
          </a:xfrm>
          <a:prstGeom prst="ellipse">
            <a:avLst/>
          </a:prstGeom>
          <a:solidFill>
            <a:srgbClr val="F2F6FA"/>
          </a:solidFill>
          <a:ln w="12700">
            <a:solidFill>
              <a:srgbClr val="56687C"/>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75" name="Text 36">
            <a:extLst>
              <a:ext uri="{FF2B5EF4-FFF2-40B4-BE49-F238E27FC236}">
                <a16:creationId xmlns:a16="http://schemas.microsoft.com/office/drawing/2014/main" id="{B6C8DE46-CB53-28C7-6E28-CF3637902D83}"/>
              </a:ext>
            </a:extLst>
          </p:cNvPr>
          <p:cNvSpPr/>
          <p:nvPr/>
        </p:nvSpPr>
        <p:spPr>
          <a:xfrm>
            <a:off x="8298637" y="3577951"/>
            <a:ext cx="347472" cy="347472"/>
          </a:xfrm>
          <a:prstGeom prst="rect">
            <a:avLst/>
          </a:prstGeom>
          <a:noFill/>
          <a:ln/>
        </p:spPr>
        <p:txBody>
          <a:bodyPr wrap="square" lIns="0" tIns="0" rIns="0" bIns="0" rtlCol="0" anchor="ctr"/>
          <a:lstStyle/>
          <a:p>
            <a:pPr marL="0" indent="0" algn="ctr">
              <a:buNone/>
            </a:pPr>
            <a:r>
              <a:rPr lang="en-US" sz="1200" b="1" dirty="0">
                <a:solidFill>
                  <a:srgbClr val="56687C"/>
                </a:solidFill>
                <a:latin typeface="Arial" panose="020B0604020202020204" pitchFamily="34" charset="0"/>
                <a:ea typeface="Calibri" pitchFamily="34" charset="-122"/>
                <a:cs typeface="Arial" panose="020B0604020202020204" pitchFamily="34" charset="0"/>
              </a:rPr>
              <a:t>8</a:t>
            </a:r>
            <a:endParaRPr lang="en-US" sz="1200" dirty="0">
              <a:latin typeface="Arial" panose="020B0604020202020204" pitchFamily="34" charset="0"/>
              <a:cs typeface="Arial" panose="020B0604020202020204" pitchFamily="34" charset="0"/>
            </a:endParaRPr>
          </a:p>
        </p:txBody>
      </p:sp>
      <p:sp>
        <p:nvSpPr>
          <p:cNvPr id="77" name="Text 37">
            <a:extLst>
              <a:ext uri="{FF2B5EF4-FFF2-40B4-BE49-F238E27FC236}">
                <a16:creationId xmlns:a16="http://schemas.microsoft.com/office/drawing/2014/main" id="{1E7B9147-233F-B855-E7C8-57A8CF71286A}"/>
              </a:ext>
            </a:extLst>
          </p:cNvPr>
          <p:cNvSpPr/>
          <p:nvPr/>
        </p:nvSpPr>
        <p:spPr>
          <a:xfrm>
            <a:off x="8755837" y="3468223"/>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Teamwork and Leadership</a:t>
            </a:r>
            <a:endParaRPr lang="en-US" sz="1400" dirty="0">
              <a:latin typeface="Arial" panose="020B0604020202020204" pitchFamily="34" charset="0"/>
              <a:cs typeface="Arial" panose="020B0604020202020204" pitchFamily="34" charset="0"/>
            </a:endParaRPr>
          </a:p>
        </p:txBody>
      </p:sp>
      <p:sp>
        <p:nvSpPr>
          <p:cNvPr id="79" name="Shape 38">
            <a:extLst>
              <a:ext uri="{FF2B5EF4-FFF2-40B4-BE49-F238E27FC236}">
                <a16:creationId xmlns:a16="http://schemas.microsoft.com/office/drawing/2014/main" id="{89C2FD17-5C50-AE0C-CC91-70DB817ED467}"/>
              </a:ext>
            </a:extLst>
          </p:cNvPr>
          <p:cNvSpPr/>
          <p:nvPr/>
        </p:nvSpPr>
        <p:spPr>
          <a:xfrm>
            <a:off x="8298637" y="4144879"/>
            <a:ext cx="347472" cy="347472"/>
          </a:xfrm>
          <a:prstGeom prst="ellipse">
            <a:avLst/>
          </a:prstGeom>
          <a:solidFill>
            <a:srgbClr val="F2F6FA"/>
          </a:solidFill>
          <a:ln w="12700">
            <a:solidFill>
              <a:srgbClr val="56687C"/>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81" name="Text 39">
            <a:extLst>
              <a:ext uri="{FF2B5EF4-FFF2-40B4-BE49-F238E27FC236}">
                <a16:creationId xmlns:a16="http://schemas.microsoft.com/office/drawing/2014/main" id="{AF012CF0-7AFC-0949-C4FD-8D34536E1E71}"/>
              </a:ext>
            </a:extLst>
          </p:cNvPr>
          <p:cNvSpPr/>
          <p:nvPr/>
        </p:nvSpPr>
        <p:spPr>
          <a:xfrm>
            <a:off x="8298637" y="4144879"/>
            <a:ext cx="347472" cy="347472"/>
          </a:xfrm>
          <a:prstGeom prst="rect">
            <a:avLst/>
          </a:prstGeom>
          <a:noFill/>
          <a:ln/>
        </p:spPr>
        <p:txBody>
          <a:bodyPr wrap="square" lIns="0" tIns="0" rIns="0" bIns="0" rtlCol="0" anchor="ctr"/>
          <a:lstStyle/>
          <a:p>
            <a:pPr marL="0" indent="0" algn="ctr">
              <a:buNone/>
            </a:pPr>
            <a:r>
              <a:rPr lang="en-US" sz="1200" b="1" dirty="0">
                <a:solidFill>
                  <a:srgbClr val="56687C"/>
                </a:solidFill>
                <a:latin typeface="Arial" panose="020B0604020202020204" pitchFamily="34" charset="0"/>
                <a:ea typeface="Calibri" pitchFamily="34" charset="-122"/>
                <a:cs typeface="Arial" panose="020B0604020202020204" pitchFamily="34" charset="0"/>
              </a:rPr>
              <a:t>9</a:t>
            </a:r>
            <a:endParaRPr lang="en-US" sz="1200" dirty="0">
              <a:latin typeface="Arial" panose="020B0604020202020204" pitchFamily="34" charset="0"/>
              <a:cs typeface="Arial" panose="020B0604020202020204" pitchFamily="34" charset="0"/>
            </a:endParaRPr>
          </a:p>
        </p:txBody>
      </p:sp>
      <p:sp>
        <p:nvSpPr>
          <p:cNvPr id="83" name="Text 40">
            <a:extLst>
              <a:ext uri="{FF2B5EF4-FFF2-40B4-BE49-F238E27FC236}">
                <a16:creationId xmlns:a16="http://schemas.microsoft.com/office/drawing/2014/main" id="{3275BD03-9619-8DBB-E92D-6A0572ABAAE8}"/>
              </a:ext>
            </a:extLst>
          </p:cNvPr>
          <p:cNvSpPr/>
          <p:nvPr/>
        </p:nvSpPr>
        <p:spPr>
          <a:xfrm>
            <a:off x="8755837" y="4035151"/>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Effective Verbal and Written Communication</a:t>
            </a:r>
            <a:endParaRPr lang="en-US" sz="1400" dirty="0">
              <a:latin typeface="Arial" panose="020B0604020202020204" pitchFamily="34" charset="0"/>
              <a:cs typeface="Arial" panose="020B0604020202020204" pitchFamily="34" charset="0"/>
            </a:endParaRPr>
          </a:p>
        </p:txBody>
      </p:sp>
      <p:sp>
        <p:nvSpPr>
          <p:cNvPr id="85" name="Shape 41">
            <a:extLst>
              <a:ext uri="{FF2B5EF4-FFF2-40B4-BE49-F238E27FC236}">
                <a16:creationId xmlns:a16="http://schemas.microsoft.com/office/drawing/2014/main" id="{5FDD9FAC-1987-E466-7767-10FA52ED6287}"/>
              </a:ext>
            </a:extLst>
          </p:cNvPr>
          <p:cNvSpPr/>
          <p:nvPr/>
        </p:nvSpPr>
        <p:spPr>
          <a:xfrm>
            <a:off x="8298637" y="4711807"/>
            <a:ext cx="347472" cy="347472"/>
          </a:xfrm>
          <a:prstGeom prst="ellipse">
            <a:avLst/>
          </a:prstGeom>
          <a:solidFill>
            <a:srgbClr val="F2F6FA"/>
          </a:solidFill>
          <a:ln w="12700">
            <a:solidFill>
              <a:srgbClr val="56687C"/>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87" name="Text 42">
            <a:extLst>
              <a:ext uri="{FF2B5EF4-FFF2-40B4-BE49-F238E27FC236}">
                <a16:creationId xmlns:a16="http://schemas.microsoft.com/office/drawing/2014/main" id="{7ED90C91-82C7-9239-497D-5234DAB34634}"/>
              </a:ext>
            </a:extLst>
          </p:cNvPr>
          <p:cNvSpPr/>
          <p:nvPr/>
        </p:nvSpPr>
        <p:spPr>
          <a:xfrm>
            <a:off x="8298637" y="4711807"/>
            <a:ext cx="347472" cy="347472"/>
          </a:xfrm>
          <a:prstGeom prst="rect">
            <a:avLst/>
          </a:prstGeom>
          <a:noFill/>
          <a:ln/>
        </p:spPr>
        <p:txBody>
          <a:bodyPr wrap="square" lIns="0" tIns="0" rIns="0" bIns="0" rtlCol="0" anchor="ctr"/>
          <a:lstStyle/>
          <a:p>
            <a:pPr marL="0" indent="0" algn="ctr">
              <a:buNone/>
            </a:pPr>
            <a:r>
              <a:rPr lang="en-US" sz="1200" b="1" dirty="0">
                <a:solidFill>
                  <a:srgbClr val="56687C"/>
                </a:solidFill>
                <a:latin typeface="Arial" panose="020B0604020202020204" pitchFamily="34" charset="0"/>
                <a:ea typeface="Calibri" pitchFamily="34" charset="-122"/>
                <a:cs typeface="Arial" panose="020B0604020202020204" pitchFamily="34" charset="0"/>
              </a:rPr>
              <a:t>10</a:t>
            </a:r>
            <a:endParaRPr lang="en-US" sz="1200" dirty="0">
              <a:latin typeface="Arial" panose="020B0604020202020204" pitchFamily="34" charset="0"/>
              <a:cs typeface="Arial" panose="020B0604020202020204" pitchFamily="34" charset="0"/>
            </a:endParaRPr>
          </a:p>
        </p:txBody>
      </p:sp>
      <p:sp>
        <p:nvSpPr>
          <p:cNvPr id="89" name="Text 43">
            <a:extLst>
              <a:ext uri="{FF2B5EF4-FFF2-40B4-BE49-F238E27FC236}">
                <a16:creationId xmlns:a16="http://schemas.microsoft.com/office/drawing/2014/main" id="{DEE0F6D0-9BCF-8B2E-1019-BFE7B24EF05D}"/>
              </a:ext>
            </a:extLst>
          </p:cNvPr>
          <p:cNvSpPr/>
          <p:nvPr/>
        </p:nvSpPr>
        <p:spPr>
          <a:xfrm>
            <a:off x="8755837" y="4602079"/>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Project Management and Entrepreneurship</a:t>
            </a:r>
            <a:endParaRPr lang="en-US" sz="1400" dirty="0">
              <a:latin typeface="Arial" panose="020B0604020202020204" pitchFamily="34" charset="0"/>
              <a:cs typeface="Arial" panose="020B0604020202020204" pitchFamily="34" charset="0"/>
            </a:endParaRPr>
          </a:p>
        </p:txBody>
      </p:sp>
      <p:sp>
        <p:nvSpPr>
          <p:cNvPr id="91" name="Shape 44">
            <a:extLst>
              <a:ext uri="{FF2B5EF4-FFF2-40B4-BE49-F238E27FC236}">
                <a16:creationId xmlns:a16="http://schemas.microsoft.com/office/drawing/2014/main" id="{7AC213E2-593C-8FA5-C600-8961CB5BFB2F}"/>
              </a:ext>
            </a:extLst>
          </p:cNvPr>
          <p:cNvSpPr/>
          <p:nvPr/>
        </p:nvSpPr>
        <p:spPr>
          <a:xfrm>
            <a:off x="8298637" y="5278735"/>
            <a:ext cx="347472" cy="347472"/>
          </a:xfrm>
          <a:prstGeom prst="ellipse">
            <a:avLst/>
          </a:prstGeom>
          <a:solidFill>
            <a:srgbClr val="F2F6FA"/>
          </a:solidFill>
          <a:ln w="12700">
            <a:solidFill>
              <a:srgbClr val="56687C"/>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93" name="Text 45">
            <a:extLst>
              <a:ext uri="{FF2B5EF4-FFF2-40B4-BE49-F238E27FC236}">
                <a16:creationId xmlns:a16="http://schemas.microsoft.com/office/drawing/2014/main" id="{B3B286B6-B441-E66C-DB12-C161EEADE37C}"/>
              </a:ext>
            </a:extLst>
          </p:cNvPr>
          <p:cNvSpPr/>
          <p:nvPr/>
        </p:nvSpPr>
        <p:spPr>
          <a:xfrm>
            <a:off x="8298637" y="5278735"/>
            <a:ext cx="347472" cy="347472"/>
          </a:xfrm>
          <a:prstGeom prst="rect">
            <a:avLst/>
          </a:prstGeom>
          <a:noFill/>
          <a:ln/>
        </p:spPr>
        <p:txBody>
          <a:bodyPr wrap="square" lIns="0" tIns="0" rIns="0" bIns="0" rtlCol="0" anchor="ctr"/>
          <a:lstStyle/>
          <a:p>
            <a:pPr marL="0" indent="0" algn="ctr">
              <a:buNone/>
            </a:pPr>
            <a:r>
              <a:rPr lang="en-US" sz="1200" b="1" dirty="0">
                <a:solidFill>
                  <a:srgbClr val="56687C"/>
                </a:solidFill>
                <a:latin typeface="Arial" panose="020B0604020202020204" pitchFamily="34" charset="0"/>
                <a:ea typeface="Calibri" pitchFamily="34" charset="-122"/>
                <a:cs typeface="Arial" panose="020B0604020202020204" pitchFamily="34" charset="0"/>
              </a:rPr>
              <a:t>11</a:t>
            </a:r>
            <a:endParaRPr lang="en-US" sz="1200" dirty="0">
              <a:latin typeface="Arial" panose="020B0604020202020204" pitchFamily="34" charset="0"/>
              <a:cs typeface="Arial" panose="020B0604020202020204" pitchFamily="34" charset="0"/>
            </a:endParaRPr>
          </a:p>
        </p:txBody>
      </p:sp>
      <p:sp>
        <p:nvSpPr>
          <p:cNvPr id="95" name="Text 46">
            <a:extLst>
              <a:ext uri="{FF2B5EF4-FFF2-40B4-BE49-F238E27FC236}">
                <a16:creationId xmlns:a16="http://schemas.microsoft.com/office/drawing/2014/main" id="{00C424B5-97AB-49FE-E3A6-73AF5A8B068E}"/>
              </a:ext>
            </a:extLst>
          </p:cNvPr>
          <p:cNvSpPr/>
          <p:nvPr/>
        </p:nvSpPr>
        <p:spPr>
          <a:xfrm>
            <a:off x="8755837" y="5169007"/>
            <a:ext cx="2585618" cy="566928"/>
          </a:xfrm>
          <a:prstGeom prst="rect">
            <a:avLst/>
          </a:prstGeom>
          <a:noFill/>
          <a:ln/>
        </p:spPr>
        <p:txBody>
          <a:bodyPr wrap="square" lIns="0" tIns="0" rIns="0" bIns="0" rtlCol="0" anchor="ctr"/>
          <a:lstStyle/>
          <a:p>
            <a:pPr marL="0" indent="0">
              <a:lnSpc>
                <a:spcPct val="105000"/>
              </a:lnSpc>
              <a:buNone/>
            </a:pPr>
            <a:r>
              <a:rPr lang="en-US" sz="1400" dirty="0">
                <a:solidFill>
                  <a:srgbClr val="56687C"/>
                </a:solidFill>
                <a:latin typeface="Arial" panose="020B0604020202020204" pitchFamily="34" charset="0"/>
                <a:ea typeface="Calibri" pitchFamily="34" charset="-122"/>
                <a:cs typeface="Arial" panose="020B0604020202020204" pitchFamily="34" charset="0"/>
              </a:rPr>
              <a:t>Lifelong Learning</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9576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A38F2D72-02DE-B2E6-C9ED-8ED5A97C7943}"/>
              </a:ext>
            </a:extLst>
          </p:cNvPr>
          <p:cNvSpPr/>
          <p:nvPr/>
        </p:nvSpPr>
        <p:spPr>
          <a:xfrm>
            <a:off x="640232" y="660775"/>
            <a:ext cx="10911535" cy="566928"/>
          </a:xfrm>
          <a:prstGeom prst="rect">
            <a:avLst/>
          </a:prstGeom>
          <a:noFill/>
          <a:ln/>
        </p:spPr>
        <p:txBody>
          <a:bodyPr wrap="square" lIns="0" tIns="0" rIns="0" bIns="0" rtlCol="0" anchor="ctr"/>
          <a:lstStyle/>
          <a:p>
            <a:pPr marL="0" indent="0">
              <a:buNone/>
            </a:pPr>
            <a:r>
              <a:rPr lang="en-US" sz="3000" b="1" dirty="0">
                <a:solidFill>
                  <a:srgbClr val="08294E"/>
                </a:solidFill>
                <a:latin typeface="Arial" panose="020B0604020202020204" pitchFamily="34" charset="0"/>
                <a:ea typeface="Cambria" pitchFamily="34" charset="-122"/>
                <a:cs typeface="Arial" panose="020B0604020202020204" pitchFamily="34" charset="0"/>
              </a:rPr>
              <a:t>Academic Staff</a:t>
            </a:r>
            <a:endParaRPr lang="en-US" sz="3000"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982A8B4B-B6A0-2C41-8CA1-00AFB986B955}"/>
              </a:ext>
            </a:extLst>
          </p:cNvPr>
          <p:cNvSpPr/>
          <p:nvPr/>
        </p:nvSpPr>
        <p:spPr>
          <a:xfrm>
            <a:off x="640232" y="1198493"/>
            <a:ext cx="2394129" cy="370332"/>
          </a:xfrm>
          <a:prstGeom prst="roundRect">
            <a:avLst>
              <a:gd name="adj" fmla="val 48387"/>
            </a:avLst>
          </a:prstGeom>
          <a:solidFill>
            <a:srgbClr val="F2F6FA"/>
          </a:solidFill>
          <a:ln w="9525">
            <a:solidFill>
              <a:srgbClr val="E1E8EF"/>
            </a:solidFill>
            <a:prstDash val="solid"/>
          </a:ln>
        </p:spPr>
        <p:txBody>
          <a:bodyPr/>
          <a:lstStyle/>
          <a:p>
            <a:endParaRPr lang="en-US" sz="2400">
              <a:latin typeface="Arial" panose="020B0604020202020204" pitchFamily="34" charset="0"/>
              <a:cs typeface="Arial" panose="020B0604020202020204" pitchFamily="34" charset="0"/>
            </a:endParaRPr>
          </a:p>
        </p:txBody>
      </p:sp>
      <p:sp>
        <p:nvSpPr>
          <p:cNvPr id="11" name="Text 3">
            <a:extLst>
              <a:ext uri="{FF2B5EF4-FFF2-40B4-BE49-F238E27FC236}">
                <a16:creationId xmlns:a16="http://schemas.microsoft.com/office/drawing/2014/main" id="{B7FEC269-CE78-3343-D637-40525B22F2FC}"/>
              </a:ext>
            </a:extLst>
          </p:cNvPr>
          <p:cNvSpPr/>
          <p:nvPr/>
        </p:nvSpPr>
        <p:spPr>
          <a:xfrm>
            <a:off x="640232" y="1198493"/>
            <a:ext cx="2394129" cy="370332"/>
          </a:xfrm>
          <a:prstGeom prst="rect">
            <a:avLst/>
          </a:prstGeom>
          <a:noFill/>
          <a:ln/>
        </p:spPr>
        <p:txBody>
          <a:bodyPr wrap="square" lIns="0" tIns="0" rIns="0" bIns="0" rtlCol="0" anchor="ctr"/>
          <a:lstStyle/>
          <a:p>
            <a:pPr marL="0" indent="0" algn="ctr">
              <a:buNone/>
            </a:pPr>
            <a:r>
              <a:rPr lang="en-US" b="1" dirty="0">
                <a:solidFill>
                  <a:srgbClr val="08294E"/>
                </a:solidFill>
                <a:latin typeface="Arial" panose="020B0604020202020204" pitchFamily="34" charset="0"/>
                <a:ea typeface="Calibri" pitchFamily="34" charset="-122"/>
                <a:cs typeface="Arial" panose="020B0604020202020204" pitchFamily="34" charset="0"/>
              </a:rPr>
              <a:t>3</a:t>
            </a:r>
            <a:r>
              <a:rPr lang="en-US" b="1" dirty="0">
                <a:solidFill>
                  <a:srgbClr val="08294E"/>
                </a:solidFill>
                <a:latin typeface="Arial" panose="020B0604020202020204" pitchFamily="34" charset="0"/>
                <a:ea typeface="Calibri" pitchFamily="34" charset="-122"/>
                <a:cs typeface="Arial" panose="020B0604020202020204" pitchFamily="34" charset="0"/>
              </a:rPr>
              <a:t>  </a:t>
            </a:r>
            <a:r>
              <a:rPr lang="en-US" sz="1400" dirty="0">
                <a:solidFill>
                  <a:srgbClr val="56687C"/>
                </a:solidFill>
                <a:latin typeface="Arial" panose="020B0604020202020204" pitchFamily="34" charset="0"/>
                <a:ea typeface="Calibri" pitchFamily="34" charset="-122"/>
                <a:cs typeface="Arial" panose="020B0604020202020204" pitchFamily="34" charset="0"/>
              </a:rPr>
              <a:t>Professors</a:t>
            </a:r>
            <a:endParaRPr lang="en-US" dirty="0">
              <a:latin typeface="Arial" panose="020B0604020202020204" pitchFamily="34" charset="0"/>
              <a:cs typeface="Arial" panose="020B0604020202020204" pitchFamily="34" charset="0"/>
            </a:endParaRPr>
          </a:p>
        </p:txBody>
      </p:sp>
      <p:sp>
        <p:nvSpPr>
          <p:cNvPr id="13" name="Shape 4">
            <a:extLst>
              <a:ext uri="{FF2B5EF4-FFF2-40B4-BE49-F238E27FC236}">
                <a16:creationId xmlns:a16="http://schemas.microsoft.com/office/drawing/2014/main" id="{8481F1FF-0341-A282-DEB2-2460B2EEAFDA}"/>
              </a:ext>
            </a:extLst>
          </p:cNvPr>
          <p:cNvSpPr/>
          <p:nvPr/>
        </p:nvSpPr>
        <p:spPr>
          <a:xfrm>
            <a:off x="3436696" y="1198493"/>
            <a:ext cx="2394129" cy="370332"/>
          </a:xfrm>
          <a:prstGeom prst="roundRect">
            <a:avLst>
              <a:gd name="adj" fmla="val 48387"/>
            </a:avLst>
          </a:prstGeom>
          <a:solidFill>
            <a:srgbClr val="F2F6FA"/>
          </a:solidFill>
          <a:ln w="9525">
            <a:solidFill>
              <a:srgbClr val="E1E8EF"/>
            </a:solidFill>
            <a:prstDash val="solid"/>
          </a:ln>
        </p:spPr>
        <p:txBody>
          <a:bodyPr/>
          <a:lstStyle/>
          <a:p>
            <a:endParaRPr lang="en-US" sz="2400">
              <a:latin typeface="Arial" panose="020B0604020202020204" pitchFamily="34" charset="0"/>
              <a:cs typeface="Arial" panose="020B0604020202020204" pitchFamily="34" charset="0"/>
            </a:endParaRPr>
          </a:p>
        </p:txBody>
      </p:sp>
      <p:sp>
        <p:nvSpPr>
          <p:cNvPr id="15" name="Text 5">
            <a:extLst>
              <a:ext uri="{FF2B5EF4-FFF2-40B4-BE49-F238E27FC236}">
                <a16:creationId xmlns:a16="http://schemas.microsoft.com/office/drawing/2014/main" id="{493BE99D-F36C-9A82-4EBB-EE4712BBE38F}"/>
              </a:ext>
            </a:extLst>
          </p:cNvPr>
          <p:cNvSpPr/>
          <p:nvPr/>
        </p:nvSpPr>
        <p:spPr>
          <a:xfrm>
            <a:off x="3436696" y="1198493"/>
            <a:ext cx="2394129" cy="370332"/>
          </a:xfrm>
          <a:prstGeom prst="rect">
            <a:avLst/>
          </a:prstGeom>
          <a:noFill/>
          <a:ln/>
        </p:spPr>
        <p:txBody>
          <a:bodyPr wrap="square" lIns="0" tIns="0" rIns="0" bIns="0" rtlCol="0" anchor="ctr"/>
          <a:lstStyle/>
          <a:p>
            <a:pPr marL="0" indent="0" algn="ctr">
              <a:buNone/>
            </a:pPr>
            <a:r>
              <a:rPr lang="en-US" b="1" dirty="0">
                <a:solidFill>
                  <a:srgbClr val="08294E"/>
                </a:solidFill>
                <a:latin typeface="Arial" panose="020B0604020202020204" pitchFamily="34" charset="0"/>
                <a:ea typeface="Calibri" pitchFamily="34" charset="-122"/>
                <a:cs typeface="Arial" panose="020B0604020202020204" pitchFamily="34" charset="0"/>
              </a:rPr>
              <a:t>2</a:t>
            </a:r>
            <a:r>
              <a:rPr lang="en-US" b="1" dirty="0">
                <a:solidFill>
                  <a:srgbClr val="08294E"/>
                </a:solidFill>
                <a:latin typeface="Arial" panose="020B0604020202020204" pitchFamily="34" charset="0"/>
                <a:ea typeface="Calibri" pitchFamily="34" charset="-122"/>
                <a:cs typeface="Arial" panose="020B0604020202020204" pitchFamily="34" charset="0"/>
              </a:rPr>
              <a:t>  </a:t>
            </a:r>
            <a:r>
              <a:rPr lang="en-US" sz="1400" dirty="0">
                <a:solidFill>
                  <a:srgbClr val="56687C"/>
                </a:solidFill>
                <a:latin typeface="Arial" panose="020B0604020202020204" pitchFamily="34" charset="0"/>
                <a:ea typeface="Calibri" pitchFamily="34" charset="-122"/>
                <a:cs typeface="Arial" panose="020B0604020202020204" pitchFamily="34" charset="0"/>
              </a:rPr>
              <a:t>Associate Professors</a:t>
            </a:r>
            <a:endParaRPr lang="en-US" dirty="0">
              <a:latin typeface="Arial" panose="020B0604020202020204" pitchFamily="34" charset="0"/>
              <a:cs typeface="Arial" panose="020B0604020202020204" pitchFamily="34" charset="0"/>
            </a:endParaRPr>
          </a:p>
        </p:txBody>
      </p:sp>
      <p:sp>
        <p:nvSpPr>
          <p:cNvPr id="17" name="Shape 6">
            <a:extLst>
              <a:ext uri="{FF2B5EF4-FFF2-40B4-BE49-F238E27FC236}">
                <a16:creationId xmlns:a16="http://schemas.microsoft.com/office/drawing/2014/main" id="{4977AE42-A4C1-04D6-673D-C4C0FF80584B}"/>
              </a:ext>
            </a:extLst>
          </p:cNvPr>
          <p:cNvSpPr/>
          <p:nvPr/>
        </p:nvSpPr>
        <p:spPr>
          <a:xfrm>
            <a:off x="6233160" y="1198493"/>
            <a:ext cx="2394129" cy="370332"/>
          </a:xfrm>
          <a:prstGeom prst="roundRect">
            <a:avLst>
              <a:gd name="adj" fmla="val 48387"/>
            </a:avLst>
          </a:prstGeom>
          <a:solidFill>
            <a:srgbClr val="F2F6FA"/>
          </a:solidFill>
          <a:ln w="9525">
            <a:solidFill>
              <a:srgbClr val="E1E8EF"/>
            </a:solidFill>
            <a:prstDash val="solid"/>
          </a:ln>
        </p:spPr>
        <p:txBody>
          <a:bodyPr/>
          <a:lstStyle/>
          <a:p>
            <a:endParaRPr lang="en-US" sz="2400">
              <a:latin typeface="Arial" panose="020B0604020202020204" pitchFamily="34" charset="0"/>
              <a:cs typeface="Arial" panose="020B0604020202020204" pitchFamily="34" charset="0"/>
            </a:endParaRPr>
          </a:p>
        </p:txBody>
      </p:sp>
      <p:sp>
        <p:nvSpPr>
          <p:cNvPr id="19" name="Text 7">
            <a:extLst>
              <a:ext uri="{FF2B5EF4-FFF2-40B4-BE49-F238E27FC236}">
                <a16:creationId xmlns:a16="http://schemas.microsoft.com/office/drawing/2014/main" id="{B747D12F-6BB9-FBD4-0F07-24AB61A3C42D}"/>
              </a:ext>
            </a:extLst>
          </p:cNvPr>
          <p:cNvSpPr/>
          <p:nvPr/>
        </p:nvSpPr>
        <p:spPr>
          <a:xfrm>
            <a:off x="6233160" y="1198493"/>
            <a:ext cx="2394129" cy="370332"/>
          </a:xfrm>
          <a:prstGeom prst="rect">
            <a:avLst/>
          </a:prstGeom>
          <a:noFill/>
          <a:ln/>
        </p:spPr>
        <p:txBody>
          <a:bodyPr wrap="square" lIns="0" tIns="0" rIns="0" bIns="0" rtlCol="0" anchor="ctr"/>
          <a:lstStyle/>
          <a:p>
            <a:pPr marL="0" indent="0" algn="ctr">
              <a:buNone/>
            </a:pPr>
            <a:r>
              <a:rPr lang="en-US" b="1" dirty="0">
                <a:solidFill>
                  <a:srgbClr val="08294E"/>
                </a:solidFill>
                <a:latin typeface="Arial" panose="020B0604020202020204" pitchFamily="34" charset="0"/>
                <a:ea typeface="Calibri" pitchFamily="34" charset="-122"/>
                <a:cs typeface="Arial" panose="020B0604020202020204" pitchFamily="34" charset="0"/>
              </a:rPr>
              <a:t>5  </a:t>
            </a:r>
            <a:r>
              <a:rPr lang="en-US" sz="1400" dirty="0">
                <a:solidFill>
                  <a:srgbClr val="56687C"/>
                </a:solidFill>
                <a:latin typeface="Arial" panose="020B0604020202020204" pitchFamily="34" charset="0"/>
                <a:ea typeface="Calibri" pitchFamily="34" charset="-122"/>
                <a:cs typeface="Arial" panose="020B0604020202020204" pitchFamily="34" charset="0"/>
              </a:rPr>
              <a:t>Assistant Professors</a:t>
            </a:r>
            <a:endParaRPr lang="en-US" dirty="0">
              <a:latin typeface="Arial" panose="020B0604020202020204" pitchFamily="34" charset="0"/>
              <a:cs typeface="Arial" panose="020B0604020202020204" pitchFamily="34" charset="0"/>
            </a:endParaRPr>
          </a:p>
        </p:txBody>
      </p:sp>
      <p:sp>
        <p:nvSpPr>
          <p:cNvPr id="21" name="Shape 8">
            <a:extLst>
              <a:ext uri="{FF2B5EF4-FFF2-40B4-BE49-F238E27FC236}">
                <a16:creationId xmlns:a16="http://schemas.microsoft.com/office/drawing/2014/main" id="{5A167148-5C42-8F2A-6BB7-D6AC3F8F020B}"/>
              </a:ext>
            </a:extLst>
          </p:cNvPr>
          <p:cNvSpPr/>
          <p:nvPr/>
        </p:nvSpPr>
        <p:spPr>
          <a:xfrm>
            <a:off x="9029623" y="1198493"/>
            <a:ext cx="2394129" cy="370332"/>
          </a:xfrm>
          <a:prstGeom prst="roundRect">
            <a:avLst>
              <a:gd name="adj" fmla="val 48387"/>
            </a:avLst>
          </a:prstGeom>
          <a:solidFill>
            <a:srgbClr val="F2F6FA"/>
          </a:solidFill>
          <a:ln w="9525">
            <a:solidFill>
              <a:srgbClr val="E1E8EF"/>
            </a:solidFill>
            <a:prstDash val="solid"/>
          </a:ln>
        </p:spPr>
        <p:txBody>
          <a:bodyPr/>
          <a:lstStyle/>
          <a:p>
            <a:endParaRPr lang="en-US" sz="2400">
              <a:latin typeface="Arial" panose="020B0604020202020204" pitchFamily="34" charset="0"/>
              <a:cs typeface="Arial" panose="020B0604020202020204" pitchFamily="34" charset="0"/>
            </a:endParaRPr>
          </a:p>
        </p:txBody>
      </p:sp>
      <p:sp>
        <p:nvSpPr>
          <p:cNvPr id="23" name="Text 9">
            <a:extLst>
              <a:ext uri="{FF2B5EF4-FFF2-40B4-BE49-F238E27FC236}">
                <a16:creationId xmlns:a16="http://schemas.microsoft.com/office/drawing/2014/main" id="{E68AB0D9-E5E5-016F-43F3-1D45E6878C62}"/>
              </a:ext>
            </a:extLst>
          </p:cNvPr>
          <p:cNvSpPr/>
          <p:nvPr/>
        </p:nvSpPr>
        <p:spPr>
          <a:xfrm>
            <a:off x="9029623" y="1198493"/>
            <a:ext cx="2394129" cy="370332"/>
          </a:xfrm>
          <a:prstGeom prst="rect">
            <a:avLst/>
          </a:prstGeom>
          <a:noFill/>
          <a:ln/>
        </p:spPr>
        <p:txBody>
          <a:bodyPr wrap="square" lIns="0" tIns="0" rIns="0" bIns="0" rtlCol="0" anchor="ctr"/>
          <a:lstStyle/>
          <a:p>
            <a:pPr marL="0" indent="0" algn="ctr">
              <a:buNone/>
            </a:pPr>
            <a:r>
              <a:rPr lang="en-US" b="1" dirty="0">
                <a:solidFill>
                  <a:srgbClr val="08294E"/>
                </a:solidFill>
                <a:latin typeface="Arial" panose="020B0604020202020204" pitchFamily="34" charset="0"/>
                <a:ea typeface="Calibri" pitchFamily="34" charset="-122"/>
                <a:cs typeface="Arial" panose="020B0604020202020204" pitchFamily="34" charset="0"/>
              </a:rPr>
              <a:t>3  </a:t>
            </a:r>
            <a:r>
              <a:rPr lang="en-US" sz="1400" dirty="0">
                <a:solidFill>
                  <a:srgbClr val="56687C"/>
                </a:solidFill>
                <a:latin typeface="Arial" panose="020B0604020202020204" pitchFamily="34" charset="0"/>
                <a:ea typeface="Calibri" pitchFamily="34" charset="-122"/>
                <a:cs typeface="Arial" panose="020B0604020202020204" pitchFamily="34" charset="0"/>
              </a:rPr>
              <a:t>Research Assistants</a:t>
            </a:r>
            <a:endParaRPr lang="en-US" dirty="0">
              <a:latin typeface="Arial" panose="020B0604020202020204" pitchFamily="34" charset="0"/>
              <a:cs typeface="Arial" panose="020B0604020202020204" pitchFamily="34" charset="0"/>
            </a:endParaRPr>
          </a:p>
        </p:txBody>
      </p:sp>
      <p:sp>
        <p:nvSpPr>
          <p:cNvPr id="25" name="Shape 11">
            <a:extLst>
              <a:ext uri="{FF2B5EF4-FFF2-40B4-BE49-F238E27FC236}">
                <a16:creationId xmlns:a16="http://schemas.microsoft.com/office/drawing/2014/main" id="{8D9CBA3A-3907-4792-9D41-41C155C36440}"/>
              </a:ext>
            </a:extLst>
          </p:cNvPr>
          <p:cNvSpPr/>
          <p:nvPr/>
        </p:nvSpPr>
        <p:spPr>
          <a:xfrm>
            <a:off x="640232" y="1651711"/>
            <a:ext cx="10785986" cy="250870"/>
          </a:xfrm>
          <a:prstGeom prst="rect">
            <a:avLst/>
          </a:prstGeom>
          <a:solidFill>
            <a:srgbClr val="08294E"/>
          </a:solidFill>
          <a:ln/>
        </p:spPr>
        <p:txBody>
          <a:bodyPr/>
          <a:lstStyle/>
          <a:p>
            <a:endParaRPr lang="en-US">
              <a:latin typeface="Arial" panose="020B0604020202020204" pitchFamily="34" charset="0"/>
              <a:cs typeface="Arial" panose="020B0604020202020204" pitchFamily="34" charset="0"/>
            </a:endParaRPr>
          </a:p>
        </p:txBody>
      </p:sp>
      <p:sp>
        <p:nvSpPr>
          <p:cNvPr id="27" name="Text 12">
            <a:extLst>
              <a:ext uri="{FF2B5EF4-FFF2-40B4-BE49-F238E27FC236}">
                <a16:creationId xmlns:a16="http://schemas.microsoft.com/office/drawing/2014/main" id="{89BC21DC-698F-E98D-271E-22FF894A521B}"/>
              </a:ext>
            </a:extLst>
          </p:cNvPr>
          <p:cNvSpPr/>
          <p:nvPr/>
        </p:nvSpPr>
        <p:spPr>
          <a:xfrm>
            <a:off x="823112" y="1651711"/>
            <a:ext cx="4929988" cy="250870"/>
          </a:xfrm>
          <a:prstGeom prst="rect">
            <a:avLst/>
          </a:prstGeom>
          <a:noFill/>
          <a:ln/>
        </p:spPr>
        <p:txBody>
          <a:bodyPr wrap="square" lIns="0" tIns="0" rIns="0" bIns="0" rtlCol="0" anchor="ctr"/>
          <a:lstStyle/>
          <a:p>
            <a:pPr marL="0" indent="0">
              <a:buNone/>
            </a:pPr>
            <a:endParaRPr lang="en-US" sz="1150" dirty="0">
              <a:latin typeface="Arial" panose="020B0604020202020204" pitchFamily="34" charset="0"/>
              <a:cs typeface="Arial" panose="020B0604020202020204" pitchFamily="34" charset="0"/>
            </a:endParaRPr>
          </a:p>
        </p:txBody>
      </p:sp>
      <p:pic>
        <p:nvPicPr>
          <p:cNvPr id="37" name="Image 1" descr="/home/claude/work/docx_unpacked/word/media/image10.jpeg">
            <a:extLst>
              <a:ext uri="{FF2B5EF4-FFF2-40B4-BE49-F238E27FC236}">
                <a16:creationId xmlns:a16="http://schemas.microsoft.com/office/drawing/2014/main" id="{BF713DB3-CF05-00AB-9E99-CF2522933A79}"/>
              </a:ext>
            </a:extLst>
          </p:cNvPr>
          <p:cNvPicPr>
            <a:picLocks noChangeAspect="1"/>
          </p:cNvPicPr>
          <p:nvPr/>
        </p:nvPicPr>
        <p:blipFill>
          <a:blip r:embed="rId3"/>
          <a:stretch>
            <a:fillRect/>
          </a:stretch>
        </p:blipFill>
        <p:spPr>
          <a:xfrm>
            <a:off x="6096000" y="3269153"/>
            <a:ext cx="566928" cy="566928"/>
          </a:xfrm>
          <a:prstGeom prst="ellipse">
            <a:avLst/>
          </a:prstGeom>
        </p:spPr>
      </p:pic>
      <p:sp>
        <p:nvSpPr>
          <p:cNvPr id="39" name="Text 17">
            <a:extLst>
              <a:ext uri="{FF2B5EF4-FFF2-40B4-BE49-F238E27FC236}">
                <a16:creationId xmlns:a16="http://schemas.microsoft.com/office/drawing/2014/main" id="{C001BD96-84D3-37F4-19B5-CF0D2AA5C96C}"/>
              </a:ext>
            </a:extLst>
          </p:cNvPr>
          <p:cNvSpPr/>
          <p:nvPr/>
        </p:nvSpPr>
        <p:spPr>
          <a:xfrm>
            <a:off x="6735603" y="3230954"/>
            <a:ext cx="2097798" cy="629408"/>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Hamid FARROKH GHATTE</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00" i="1" dirty="0">
                <a:solidFill>
                  <a:srgbClr val="56687C"/>
                </a:solidFill>
                <a:latin typeface="Arial" panose="020B0604020202020204" pitchFamily="34" charset="0"/>
                <a:ea typeface="Calibri" pitchFamily="34" charset="-122"/>
                <a:cs typeface="Arial" panose="020B0604020202020204" pitchFamily="34" charset="0"/>
              </a:rPr>
              <a:t>Assistant Professor</a:t>
            </a:r>
            <a:endParaRPr lang="en-US" sz="1200" dirty="0">
              <a:latin typeface="Arial" panose="020B0604020202020204" pitchFamily="34" charset="0"/>
              <a:cs typeface="Arial" panose="020B0604020202020204" pitchFamily="34" charset="0"/>
            </a:endParaRPr>
          </a:p>
        </p:txBody>
      </p:sp>
      <p:sp>
        <p:nvSpPr>
          <p:cNvPr id="41" name="Text 18">
            <a:extLst>
              <a:ext uri="{FF2B5EF4-FFF2-40B4-BE49-F238E27FC236}">
                <a16:creationId xmlns:a16="http://schemas.microsoft.com/office/drawing/2014/main" id="{F039F209-F000-E851-0509-2547E1864B63}"/>
              </a:ext>
            </a:extLst>
          </p:cNvPr>
          <p:cNvSpPr/>
          <p:nvPr/>
        </p:nvSpPr>
        <p:spPr>
          <a:xfrm>
            <a:off x="8842675" y="3225161"/>
            <a:ext cx="2342759" cy="621897"/>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Reinforced Concrete Structures; Earthquake Engineering; Structural Dynamics</a:t>
            </a:r>
            <a:endParaRPr lang="en-US" sz="1000" dirty="0">
              <a:latin typeface="Arial" panose="020B0604020202020204" pitchFamily="34" charset="0"/>
              <a:cs typeface="Arial" panose="020B0604020202020204" pitchFamily="34" charset="0"/>
            </a:endParaRPr>
          </a:p>
        </p:txBody>
      </p:sp>
      <p:pic>
        <p:nvPicPr>
          <p:cNvPr id="45" name="Image 2" descr="/home/claude/work/docx_unpacked/word/media/image11.jpeg">
            <a:extLst>
              <a:ext uri="{FF2B5EF4-FFF2-40B4-BE49-F238E27FC236}">
                <a16:creationId xmlns:a16="http://schemas.microsoft.com/office/drawing/2014/main" id="{A8F60764-0410-BFB4-C3BE-030D058C2B3A}"/>
              </a:ext>
            </a:extLst>
          </p:cNvPr>
          <p:cNvPicPr>
            <a:picLocks noChangeAspect="1"/>
          </p:cNvPicPr>
          <p:nvPr/>
        </p:nvPicPr>
        <p:blipFill>
          <a:blip r:embed="rId4"/>
          <a:stretch>
            <a:fillRect/>
          </a:stretch>
        </p:blipFill>
        <p:spPr>
          <a:xfrm>
            <a:off x="679499" y="3879267"/>
            <a:ext cx="566928" cy="566928"/>
          </a:xfrm>
          <a:prstGeom prst="ellipse">
            <a:avLst/>
          </a:prstGeom>
        </p:spPr>
      </p:pic>
      <p:sp>
        <p:nvSpPr>
          <p:cNvPr id="47" name="Text 20">
            <a:extLst>
              <a:ext uri="{FF2B5EF4-FFF2-40B4-BE49-F238E27FC236}">
                <a16:creationId xmlns:a16="http://schemas.microsoft.com/office/drawing/2014/main" id="{7BA3037F-65CF-AC68-11B3-63CEBDA9934A}"/>
              </a:ext>
            </a:extLst>
          </p:cNvPr>
          <p:cNvSpPr/>
          <p:nvPr/>
        </p:nvSpPr>
        <p:spPr>
          <a:xfrm>
            <a:off x="1319102" y="3857115"/>
            <a:ext cx="2097798" cy="644519"/>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Tevfik Oğuz ÖRMECİOĞLU</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00" i="1" dirty="0">
                <a:solidFill>
                  <a:srgbClr val="56687C"/>
                </a:solidFill>
                <a:latin typeface="Arial" panose="020B0604020202020204" pitchFamily="34" charset="0"/>
                <a:ea typeface="Calibri" pitchFamily="34" charset="-122"/>
                <a:cs typeface="Arial" panose="020B0604020202020204" pitchFamily="34" charset="0"/>
              </a:rPr>
              <a:t>Assistant Professor</a:t>
            </a:r>
            <a:endParaRPr lang="en-US" sz="1200" dirty="0">
              <a:latin typeface="Arial" panose="020B0604020202020204" pitchFamily="34" charset="0"/>
              <a:cs typeface="Arial" panose="020B0604020202020204" pitchFamily="34" charset="0"/>
            </a:endParaRPr>
          </a:p>
        </p:txBody>
      </p:sp>
      <p:sp>
        <p:nvSpPr>
          <p:cNvPr id="49" name="Text 21">
            <a:extLst>
              <a:ext uri="{FF2B5EF4-FFF2-40B4-BE49-F238E27FC236}">
                <a16:creationId xmlns:a16="http://schemas.microsoft.com/office/drawing/2014/main" id="{36396B00-3BE9-8D98-36F9-1F7DA68A6BBE}"/>
              </a:ext>
            </a:extLst>
          </p:cNvPr>
          <p:cNvSpPr/>
          <p:nvPr/>
        </p:nvSpPr>
        <p:spPr>
          <a:xfrm>
            <a:off x="3437345" y="3872628"/>
            <a:ext cx="2342759" cy="608808"/>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Optimization Techniques; Structural Mechanics; Numerical Modeling</a:t>
            </a:r>
            <a:endParaRPr lang="en-US" sz="1000" dirty="0">
              <a:latin typeface="Arial" panose="020B0604020202020204" pitchFamily="34" charset="0"/>
              <a:cs typeface="Arial" panose="020B0604020202020204" pitchFamily="34" charset="0"/>
            </a:endParaRPr>
          </a:p>
        </p:txBody>
      </p:sp>
      <p:pic>
        <p:nvPicPr>
          <p:cNvPr id="53" name="Image 3" descr="/home/claude/work/docx_unpacked/word/media/image12.jpeg">
            <a:extLst>
              <a:ext uri="{FF2B5EF4-FFF2-40B4-BE49-F238E27FC236}">
                <a16:creationId xmlns:a16="http://schemas.microsoft.com/office/drawing/2014/main" id="{546CFDED-FB74-4F00-65C1-507D6318D7D5}"/>
              </a:ext>
            </a:extLst>
          </p:cNvPr>
          <p:cNvPicPr>
            <a:picLocks noChangeAspect="1"/>
          </p:cNvPicPr>
          <p:nvPr/>
        </p:nvPicPr>
        <p:blipFill>
          <a:blip r:embed="rId5"/>
          <a:stretch>
            <a:fillRect/>
          </a:stretch>
        </p:blipFill>
        <p:spPr>
          <a:xfrm>
            <a:off x="6096000" y="3915331"/>
            <a:ext cx="566928" cy="566928"/>
          </a:xfrm>
          <a:prstGeom prst="ellipse">
            <a:avLst/>
          </a:prstGeom>
        </p:spPr>
      </p:pic>
      <p:sp>
        <p:nvSpPr>
          <p:cNvPr id="55" name="Text 24">
            <a:extLst>
              <a:ext uri="{FF2B5EF4-FFF2-40B4-BE49-F238E27FC236}">
                <a16:creationId xmlns:a16="http://schemas.microsoft.com/office/drawing/2014/main" id="{0B3A062E-DAA8-5EF7-DBFF-184DE5A6BF48}"/>
              </a:ext>
            </a:extLst>
          </p:cNvPr>
          <p:cNvSpPr/>
          <p:nvPr/>
        </p:nvSpPr>
        <p:spPr>
          <a:xfrm>
            <a:off x="6837346" y="3900809"/>
            <a:ext cx="2097798" cy="639801"/>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Kazım Burç CİVELEK</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00" i="1" dirty="0">
                <a:solidFill>
                  <a:srgbClr val="56687C"/>
                </a:solidFill>
                <a:latin typeface="Arial" panose="020B0604020202020204" pitchFamily="34" charset="0"/>
                <a:ea typeface="Calibri" pitchFamily="34" charset="-122"/>
                <a:cs typeface="Arial" panose="020B0604020202020204" pitchFamily="34" charset="0"/>
              </a:rPr>
              <a:t>Assistant Professor</a:t>
            </a:r>
            <a:endParaRPr lang="en-US" sz="1200" dirty="0">
              <a:latin typeface="Arial" panose="020B0604020202020204" pitchFamily="34" charset="0"/>
              <a:cs typeface="Arial" panose="020B0604020202020204" pitchFamily="34" charset="0"/>
            </a:endParaRPr>
          </a:p>
        </p:txBody>
      </p:sp>
      <p:sp>
        <p:nvSpPr>
          <p:cNvPr id="57" name="Text 25">
            <a:extLst>
              <a:ext uri="{FF2B5EF4-FFF2-40B4-BE49-F238E27FC236}">
                <a16:creationId xmlns:a16="http://schemas.microsoft.com/office/drawing/2014/main" id="{17149F21-A7B0-C5BB-A30D-BBFE0FB91368}"/>
              </a:ext>
            </a:extLst>
          </p:cNvPr>
          <p:cNvSpPr/>
          <p:nvPr/>
        </p:nvSpPr>
        <p:spPr>
          <a:xfrm>
            <a:off x="8859431" y="3879537"/>
            <a:ext cx="2342759" cy="607514"/>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Steel Structures</a:t>
            </a:r>
            <a:endParaRPr lang="en-US" sz="1000" dirty="0">
              <a:latin typeface="Arial" panose="020B0604020202020204" pitchFamily="34" charset="0"/>
              <a:cs typeface="Arial" panose="020B0604020202020204" pitchFamily="34" charset="0"/>
            </a:endParaRPr>
          </a:p>
        </p:txBody>
      </p:sp>
      <p:pic>
        <p:nvPicPr>
          <p:cNvPr id="61" name="Image 4" descr="/home/claude/work/docx_unpacked/word/media/image15.jpeg">
            <a:extLst>
              <a:ext uri="{FF2B5EF4-FFF2-40B4-BE49-F238E27FC236}">
                <a16:creationId xmlns:a16="http://schemas.microsoft.com/office/drawing/2014/main" id="{D5C65379-9B59-BAFE-6DAC-EED96FC1F4B4}"/>
              </a:ext>
            </a:extLst>
          </p:cNvPr>
          <p:cNvPicPr>
            <a:picLocks noChangeAspect="1"/>
          </p:cNvPicPr>
          <p:nvPr/>
        </p:nvPicPr>
        <p:blipFill>
          <a:blip r:embed="rId6"/>
          <a:stretch>
            <a:fillRect/>
          </a:stretch>
        </p:blipFill>
        <p:spPr>
          <a:xfrm>
            <a:off x="679499" y="5218649"/>
            <a:ext cx="566928" cy="566928"/>
          </a:xfrm>
          <a:prstGeom prst="ellipse">
            <a:avLst/>
          </a:prstGeom>
        </p:spPr>
      </p:pic>
      <p:sp>
        <p:nvSpPr>
          <p:cNvPr id="63" name="Text 27">
            <a:extLst>
              <a:ext uri="{FF2B5EF4-FFF2-40B4-BE49-F238E27FC236}">
                <a16:creationId xmlns:a16="http://schemas.microsoft.com/office/drawing/2014/main" id="{2FDF0989-B8B0-B9C5-783A-EFB8ABDBEB19}"/>
              </a:ext>
            </a:extLst>
          </p:cNvPr>
          <p:cNvSpPr/>
          <p:nvPr/>
        </p:nvSpPr>
        <p:spPr>
          <a:xfrm>
            <a:off x="1345458" y="5175073"/>
            <a:ext cx="2097798" cy="654081"/>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Onur ALTAY</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00" i="1" dirty="0">
                <a:solidFill>
                  <a:srgbClr val="56687C"/>
                </a:solidFill>
                <a:latin typeface="Arial" panose="020B0604020202020204" pitchFamily="34" charset="0"/>
                <a:ea typeface="Calibri" pitchFamily="34" charset="-122"/>
                <a:cs typeface="Arial" panose="020B0604020202020204" pitchFamily="34" charset="0"/>
              </a:rPr>
              <a:t>Research Assistant</a:t>
            </a:r>
            <a:endParaRPr lang="en-US" sz="1200" dirty="0">
              <a:latin typeface="Arial" panose="020B0604020202020204" pitchFamily="34" charset="0"/>
              <a:cs typeface="Arial" panose="020B0604020202020204" pitchFamily="34" charset="0"/>
            </a:endParaRPr>
          </a:p>
        </p:txBody>
      </p:sp>
      <p:sp>
        <p:nvSpPr>
          <p:cNvPr id="65" name="Text 28">
            <a:extLst>
              <a:ext uri="{FF2B5EF4-FFF2-40B4-BE49-F238E27FC236}">
                <a16:creationId xmlns:a16="http://schemas.microsoft.com/office/drawing/2014/main" id="{8916AB52-9B58-6B28-5C68-97FE6290D5A3}"/>
              </a:ext>
            </a:extLst>
          </p:cNvPr>
          <p:cNvSpPr/>
          <p:nvPr/>
        </p:nvSpPr>
        <p:spPr>
          <a:xfrm>
            <a:off x="3448654" y="5194304"/>
            <a:ext cx="2342759" cy="659892"/>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Earthquake Engineering; Reinforced Concrete Structures; Structural Dynamics</a:t>
            </a:r>
            <a:endParaRPr lang="en-US" sz="1000" dirty="0">
              <a:latin typeface="Arial" panose="020B0604020202020204" pitchFamily="34" charset="0"/>
              <a:cs typeface="Arial" panose="020B0604020202020204" pitchFamily="34" charset="0"/>
            </a:endParaRPr>
          </a:p>
        </p:txBody>
      </p:sp>
      <p:sp>
        <p:nvSpPr>
          <p:cNvPr id="75" name="Text 35">
            <a:extLst>
              <a:ext uri="{FF2B5EF4-FFF2-40B4-BE49-F238E27FC236}">
                <a16:creationId xmlns:a16="http://schemas.microsoft.com/office/drawing/2014/main" id="{4C802F34-0880-8EBF-D977-5CAD3611584A}"/>
              </a:ext>
            </a:extLst>
          </p:cNvPr>
          <p:cNvSpPr/>
          <p:nvPr/>
        </p:nvSpPr>
        <p:spPr>
          <a:xfrm>
            <a:off x="6438900" y="1651711"/>
            <a:ext cx="4929988" cy="250870"/>
          </a:xfrm>
          <a:prstGeom prst="rect">
            <a:avLst/>
          </a:prstGeom>
          <a:noFill/>
          <a:ln/>
        </p:spPr>
        <p:txBody>
          <a:bodyPr wrap="square" lIns="0" tIns="0" rIns="0" bIns="0" rtlCol="0" anchor="ctr"/>
          <a:lstStyle/>
          <a:p>
            <a:pPr marL="0" indent="0">
              <a:buNone/>
            </a:pPr>
            <a:endParaRPr lang="en-US" sz="1150" dirty="0">
              <a:latin typeface="Arial" panose="020B0604020202020204" pitchFamily="34" charset="0"/>
              <a:cs typeface="Arial" panose="020B0604020202020204" pitchFamily="34" charset="0"/>
            </a:endParaRPr>
          </a:p>
        </p:txBody>
      </p:sp>
      <p:pic>
        <p:nvPicPr>
          <p:cNvPr id="77" name="Image 6" descr="/home/claude/work/docx_unpacked/word/media/image6.jpeg">
            <a:extLst>
              <a:ext uri="{FF2B5EF4-FFF2-40B4-BE49-F238E27FC236}">
                <a16:creationId xmlns:a16="http://schemas.microsoft.com/office/drawing/2014/main" id="{A8BA9A72-6039-77F5-33D9-B100E74105CF}"/>
              </a:ext>
            </a:extLst>
          </p:cNvPr>
          <p:cNvPicPr>
            <a:picLocks noChangeAspect="1"/>
          </p:cNvPicPr>
          <p:nvPr/>
        </p:nvPicPr>
        <p:blipFill>
          <a:blip r:embed="rId7"/>
          <a:stretch>
            <a:fillRect/>
          </a:stretch>
        </p:blipFill>
        <p:spPr>
          <a:xfrm>
            <a:off x="679499" y="1948724"/>
            <a:ext cx="566928" cy="566928"/>
          </a:xfrm>
          <a:prstGeom prst="ellipse">
            <a:avLst/>
          </a:prstGeom>
        </p:spPr>
      </p:pic>
      <p:sp>
        <p:nvSpPr>
          <p:cNvPr id="79" name="Text 36">
            <a:extLst>
              <a:ext uri="{FF2B5EF4-FFF2-40B4-BE49-F238E27FC236}">
                <a16:creationId xmlns:a16="http://schemas.microsoft.com/office/drawing/2014/main" id="{0C4819DD-26B9-B3C5-EEC4-EF0EC433C9A4}"/>
              </a:ext>
            </a:extLst>
          </p:cNvPr>
          <p:cNvSpPr/>
          <p:nvPr/>
        </p:nvSpPr>
        <p:spPr>
          <a:xfrm>
            <a:off x="1348919" y="1903010"/>
            <a:ext cx="2097798" cy="659463"/>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Necati AĞIRALİOĞLU</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00" i="1" dirty="0">
                <a:solidFill>
                  <a:srgbClr val="56687C"/>
                </a:solidFill>
                <a:latin typeface="Arial" panose="020B0604020202020204" pitchFamily="34" charset="0"/>
                <a:ea typeface="Calibri" pitchFamily="34" charset="-122"/>
                <a:cs typeface="Arial" panose="020B0604020202020204" pitchFamily="34" charset="0"/>
              </a:rPr>
              <a:t>Professor (Head of Department)</a:t>
            </a:r>
            <a:endParaRPr lang="en-US" sz="1200" dirty="0">
              <a:latin typeface="Arial" panose="020B0604020202020204" pitchFamily="34" charset="0"/>
              <a:cs typeface="Arial" panose="020B0604020202020204" pitchFamily="34" charset="0"/>
            </a:endParaRPr>
          </a:p>
        </p:txBody>
      </p:sp>
      <p:sp>
        <p:nvSpPr>
          <p:cNvPr id="81" name="Text 37">
            <a:extLst>
              <a:ext uri="{FF2B5EF4-FFF2-40B4-BE49-F238E27FC236}">
                <a16:creationId xmlns:a16="http://schemas.microsoft.com/office/drawing/2014/main" id="{EF071791-8A5E-1119-E8F1-2BCAA58635BD}"/>
              </a:ext>
            </a:extLst>
          </p:cNvPr>
          <p:cNvSpPr/>
          <p:nvPr/>
        </p:nvSpPr>
        <p:spPr>
          <a:xfrm>
            <a:off x="3443438" y="1904641"/>
            <a:ext cx="2342759" cy="630823"/>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Hydrology; Hydromechanics; Water Resources</a:t>
            </a:r>
            <a:endParaRPr lang="en-US" sz="1000" dirty="0">
              <a:latin typeface="Arial" panose="020B0604020202020204" pitchFamily="34" charset="0"/>
              <a:cs typeface="Arial" panose="020B0604020202020204" pitchFamily="34" charset="0"/>
            </a:endParaRPr>
          </a:p>
        </p:txBody>
      </p:sp>
      <p:pic>
        <p:nvPicPr>
          <p:cNvPr id="85" name="Image 7">
            <a:extLst>
              <a:ext uri="{FF2B5EF4-FFF2-40B4-BE49-F238E27FC236}">
                <a16:creationId xmlns:a16="http://schemas.microsoft.com/office/drawing/2014/main" id="{7E1F2E36-741F-8B75-A336-D49ADEA71E53}"/>
              </a:ext>
            </a:extLst>
          </p:cNvPr>
          <p:cNvPicPr>
            <a:picLocks noChangeAspect="1"/>
          </p:cNvPicPr>
          <p:nvPr/>
        </p:nvPicPr>
        <p:blipFill>
          <a:blip r:embed="rId8">
            <a:extLst>
              <a:ext uri="{28A0092B-C50C-407E-A947-70E740481C1C}">
                <a14:useLocalDpi xmlns:a14="http://schemas.microsoft.com/office/drawing/2010/main" val="0"/>
              </a:ext>
            </a:extLst>
          </a:blip>
          <a:srcRect l="17115" r="17115"/>
          <a:stretch/>
        </p:blipFill>
        <p:spPr>
          <a:xfrm>
            <a:off x="679499" y="2596285"/>
            <a:ext cx="566928" cy="566928"/>
          </a:xfrm>
          <a:prstGeom prst="ellipse">
            <a:avLst/>
          </a:prstGeom>
        </p:spPr>
      </p:pic>
      <p:sp>
        <p:nvSpPr>
          <p:cNvPr id="87" name="Text 40">
            <a:extLst>
              <a:ext uri="{FF2B5EF4-FFF2-40B4-BE49-F238E27FC236}">
                <a16:creationId xmlns:a16="http://schemas.microsoft.com/office/drawing/2014/main" id="{53852A59-7C6D-3114-A93C-88452A89C54D}"/>
              </a:ext>
            </a:extLst>
          </p:cNvPr>
          <p:cNvSpPr/>
          <p:nvPr/>
        </p:nvSpPr>
        <p:spPr>
          <a:xfrm>
            <a:off x="1350166" y="2568714"/>
            <a:ext cx="2098488" cy="665120"/>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Mustafa KARAŞAHİN</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50" i="1" dirty="0">
                <a:solidFill>
                  <a:srgbClr val="56687C"/>
                </a:solidFill>
                <a:latin typeface="Arial" panose="020B0604020202020204" pitchFamily="34" charset="0"/>
                <a:ea typeface="Calibri" pitchFamily="34" charset="-122"/>
                <a:cs typeface="Arial" panose="020B0604020202020204" pitchFamily="34" charset="0"/>
              </a:rPr>
              <a:t>Professor</a:t>
            </a:r>
            <a:endParaRPr lang="en-US" sz="1050" dirty="0">
              <a:latin typeface="Arial" panose="020B0604020202020204" pitchFamily="34" charset="0"/>
              <a:cs typeface="Arial" panose="020B0604020202020204" pitchFamily="34" charset="0"/>
            </a:endParaRPr>
          </a:p>
        </p:txBody>
      </p:sp>
      <p:sp>
        <p:nvSpPr>
          <p:cNvPr id="89" name="Text 41">
            <a:extLst>
              <a:ext uri="{FF2B5EF4-FFF2-40B4-BE49-F238E27FC236}">
                <a16:creationId xmlns:a16="http://schemas.microsoft.com/office/drawing/2014/main" id="{A82EE10B-77BE-3A37-FF7A-FA250919B8E5}"/>
              </a:ext>
            </a:extLst>
          </p:cNvPr>
          <p:cNvSpPr/>
          <p:nvPr/>
        </p:nvSpPr>
        <p:spPr>
          <a:xfrm>
            <a:off x="3433417" y="2572125"/>
            <a:ext cx="2442059" cy="622127"/>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Transportation</a:t>
            </a:r>
            <a:endParaRPr lang="en-US" sz="1000" dirty="0">
              <a:latin typeface="Arial" panose="020B0604020202020204" pitchFamily="34" charset="0"/>
              <a:cs typeface="Arial" panose="020B0604020202020204" pitchFamily="34" charset="0"/>
            </a:endParaRPr>
          </a:p>
        </p:txBody>
      </p:sp>
      <p:pic>
        <p:nvPicPr>
          <p:cNvPr id="93" name="Image 8" descr="/home/claude/work/docx_unpacked/word/media/image16.jpeg">
            <a:extLst>
              <a:ext uri="{FF2B5EF4-FFF2-40B4-BE49-F238E27FC236}">
                <a16:creationId xmlns:a16="http://schemas.microsoft.com/office/drawing/2014/main" id="{BAB375B9-C93E-E8DD-0EBA-41361DC5726D}"/>
              </a:ext>
            </a:extLst>
          </p:cNvPr>
          <p:cNvPicPr>
            <a:picLocks noChangeAspect="1"/>
          </p:cNvPicPr>
          <p:nvPr/>
        </p:nvPicPr>
        <p:blipFill>
          <a:blip r:embed="rId9"/>
          <a:stretch>
            <a:fillRect/>
          </a:stretch>
        </p:blipFill>
        <p:spPr>
          <a:xfrm>
            <a:off x="6100785" y="5193681"/>
            <a:ext cx="566928" cy="566928"/>
          </a:xfrm>
          <a:prstGeom prst="ellipse">
            <a:avLst/>
          </a:prstGeom>
        </p:spPr>
      </p:pic>
      <p:sp>
        <p:nvSpPr>
          <p:cNvPr id="95" name="Text 43">
            <a:extLst>
              <a:ext uri="{FF2B5EF4-FFF2-40B4-BE49-F238E27FC236}">
                <a16:creationId xmlns:a16="http://schemas.microsoft.com/office/drawing/2014/main" id="{297B91C2-60B6-3B4E-2A32-047511DEB893}"/>
              </a:ext>
            </a:extLst>
          </p:cNvPr>
          <p:cNvSpPr/>
          <p:nvPr/>
        </p:nvSpPr>
        <p:spPr>
          <a:xfrm>
            <a:off x="6852463" y="5170773"/>
            <a:ext cx="2098488" cy="649163"/>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Halid AKDEMİR</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50" i="1" dirty="0">
                <a:solidFill>
                  <a:srgbClr val="56687C"/>
                </a:solidFill>
                <a:latin typeface="Arial" panose="020B0604020202020204" pitchFamily="34" charset="0"/>
                <a:ea typeface="Calibri" pitchFamily="34" charset="-122"/>
                <a:cs typeface="Arial" panose="020B0604020202020204" pitchFamily="34" charset="0"/>
              </a:rPr>
              <a:t>Research Assistant</a:t>
            </a:r>
            <a:endParaRPr lang="en-US" sz="1050" dirty="0">
              <a:latin typeface="Arial" panose="020B0604020202020204" pitchFamily="34" charset="0"/>
              <a:cs typeface="Arial" panose="020B0604020202020204" pitchFamily="34" charset="0"/>
            </a:endParaRPr>
          </a:p>
        </p:txBody>
      </p:sp>
      <p:sp>
        <p:nvSpPr>
          <p:cNvPr id="97" name="Text 44">
            <a:extLst>
              <a:ext uri="{FF2B5EF4-FFF2-40B4-BE49-F238E27FC236}">
                <a16:creationId xmlns:a16="http://schemas.microsoft.com/office/drawing/2014/main" id="{02217C2C-98A8-6020-F231-D07F7D95E2C4}"/>
              </a:ext>
            </a:extLst>
          </p:cNvPr>
          <p:cNvSpPr/>
          <p:nvPr/>
        </p:nvSpPr>
        <p:spPr>
          <a:xfrm>
            <a:off x="8859900" y="5212309"/>
            <a:ext cx="2442059" cy="573809"/>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Water Resources and Hydraulic Structures; Fluid Mechanics</a:t>
            </a:r>
            <a:endParaRPr lang="en-US" sz="1000" dirty="0">
              <a:latin typeface="Arial" panose="020B0604020202020204" pitchFamily="34" charset="0"/>
              <a:cs typeface="Arial" panose="020B0604020202020204" pitchFamily="34" charset="0"/>
            </a:endParaRPr>
          </a:p>
        </p:txBody>
      </p:sp>
      <p:pic>
        <p:nvPicPr>
          <p:cNvPr id="101" name="Image 9" descr="/home/claude/work/docx_unpacked/word/media/image8.jpeg">
            <a:extLst>
              <a:ext uri="{FF2B5EF4-FFF2-40B4-BE49-F238E27FC236}">
                <a16:creationId xmlns:a16="http://schemas.microsoft.com/office/drawing/2014/main" id="{D84E61F9-A9CC-A34B-4BBC-7313FD9019B3}"/>
              </a:ext>
            </a:extLst>
          </p:cNvPr>
          <p:cNvPicPr>
            <a:picLocks noChangeAspect="1"/>
          </p:cNvPicPr>
          <p:nvPr/>
        </p:nvPicPr>
        <p:blipFill>
          <a:blip r:embed="rId10"/>
          <a:stretch>
            <a:fillRect/>
          </a:stretch>
        </p:blipFill>
        <p:spPr>
          <a:xfrm>
            <a:off x="6090276" y="2594672"/>
            <a:ext cx="566928" cy="566928"/>
          </a:xfrm>
          <a:prstGeom prst="ellipse">
            <a:avLst/>
          </a:prstGeom>
        </p:spPr>
      </p:pic>
      <p:sp>
        <p:nvSpPr>
          <p:cNvPr id="103" name="Text 47">
            <a:extLst>
              <a:ext uri="{FF2B5EF4-FFF2-40B4-BE49-F238E27FC236}">
                <a16:creationId xmlns:a16="http://schemas.microsoft.com/office/drawing/2014/main" id="{3DF5DCF2-C78F-9D02-FBA5-073419FCAF99}"/>
              </a:ext>
            </a:extLst>
          </p:cNvPr>
          <p:cNvSpPr/>
          <p:nvPr/>
        </p:nvSpPr>
        <p:spPr>
          <a:xfrm>
            <a:off x="6826250" y="2569047"/>
            <a:ext cx="2098488" cy="642933"/>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Emre DEMİR</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50" i="1" dirty="0">
                <a:solidFill>
                  <a:srgbClr val="56687C"/>
                </a:solidFill>
                <a:latin typeface="Arial" panose="020B0604020202020204" pitchFamily="34" charset="0"/>
                <a:ea typeface="Calibri" pitchFamily="34" charset="-122"/>
                <a:cs typeface="Arial" panose="020B0604020202020204" pitchFamily="34" charset="0"/>
              </a:rPr>
              <a:t>Associate Professor</a:t>
            </a:r>
            <a:endParaRPr lang="en-US" sz="1050" dirty="0">
              <a:latin typeface="Arial" panose="020B0604020202020204" pitchFamily="34" charset="0"/>
              <a:cs typeface="Arial" panose="020B0604020202020204" pitchFamily="34" charset="0"/>
            </a:endParaRPr>
          </a:p>
        </p:txBody>
      </p:sp>
      <p:sp>
        <p:nvSpPr>
          <p:cNvPr id="105" name="Text 48">
            <a:extLst>
              <a:ext uri="{FF2B5EF4-FFF2-40B4-BE49-F238E27FC236}">
                <a16:creationId xmlns:a16="http://schemas.microsoft.com/office/drawing/2014/main" id="{2AFB6738-B275-FA7E-E918-EE94687BF5ED}"/>
              </a:ext>
            </a:extLst>
          </p:cNvPr>
          <p:cNvSpPr/>
          <p:nvPr/>
        </p:nvSpPr>
        <p:spPr>
          <a:xfrm>
            <a:off x="8844194" y="2595204"/>
            <a:ext cx="2442059" cy="628507"/>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Transportation and Traffic</a:t>
            </a:r>
            <a:endParaRPr lang="en-US" sz="1000" dirty="0">
              <a:latin typeface="Arial" panose="020B0604020202020204" pitchFamily="34" charset="0"/>
              <a:cs typeface="Arial" panose="020B0604020202020204" pitchFamily="34" charset="0"/>
            </a:endParaRPr>
          </a:p>
        </p:txBody>
      </p:sp>
      <p:pic>
        <p:nvPicPr>
          <p:cNvPr id="109" name="Image 10" descr="/home/claude/work/docx_unpacked/word/media/image14.jpeg">
            <a:extLst>
              <a:ext uri="{FF2B5EF4-FFF2-40B4-BE49-F238E27FC236}">
                <a16:creationId xmlns:a16="http://schemas.microsoft.com/office/drawing/2014/main" id="{F115B11F-2317-647B-8BED-B065CD550A44}"/>
              </a:ext>
            </a:extLst>
          </p:cNvPr>
          <p:cNvPicPr>
            <a:picLocks noChangeAspect="1"/>
          </p:cNvPicPr>
          <p:nvPr/>
        </p:nvPicPr>
        <p:blipFill>
          <a:blip r:embed="rId11"/>
          <a:stretch>
            <a:fillRect/>
          </a:stretch>
        </p:blipFill>
        <p:spPr>
          <a:xfrm>
            <a:off x="6093556" y="4532275"/>
            <a:ext cx="566928" cy="566928"/>
          </a:xfrm>
          <a:prstGeom prst="ellipse">
            <a:avLst/>
          </a:prstGeom>
        </p:spPr>
      </p:pic>
      <p:sp>
        <p:nvSpPr>
          <p:cNvPr id="111" name="Text 50">
            <a:extLst>
              <a:ext uri="{FF2B5EF4-FFF2-40B4-BE49-F238E27FC236}">
                <a16:creationId xmlns:a16="http://schemas.microsoft.com/office/drawing/2014/main" id="{640203BC-8D0B-3CE9-94F4-B700BBA27538}"/>
              </a:ext>
            </a:extLst>
          </p:cNvPr>
          <p:cNvSpPr/>
          <p:nvPr/>
        </p:nvSpPr>
        <p:spPr>
          <a:xfrm>
            <a:off x="6829530" y="4506098"/>
            <a:ext cx="2098488" cy="624435"/>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Gamze BİLGEN*</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50" i="1" dirty="0">
                <a:solidFill>
                  <a:srgbClr val="56687C"/>
                </a:solidFill>
                <a:latin typeface="Arial" panose="020B0604020202020204" pitchFamily="34" charset="0"/>
                <a:ea typeface="Calibri" pitchFamily="34" charset="-122"/>
                <a:cs typeface="Arial" panose="020B0604020202020204" pitchFamily="34" charset="0"/>
              </a:rPr>
              <a:t>Associate Professor</a:t>
            </a:r>
            <a:endParaRPr lang="en-US" sz="1050" dirty="0">
              <a:latin typeface="Arial" panose="020B0604020202020204" pitchFamily="34" charset="0"/>
              <a:cs typeface="Arial" panose="020B0604020202020204" pitchFamily="34" charset="0"/>
            </a:endParaRPr>
          </a:p>
        </p:txBody>
      </p:sp>
      <p:sp>
        <p:nvSpPr>
          <p:cNvPr id="113" name="Text 51">
            <a:extLst>
              <a:ext uri="{FF2B5EF4-FFF2-40B4-BE49-F238E27FC236}">
                <a16:creationId xmlns:a16="http://schemas.microsoft.com/office/drawing/2014/main" id="{FBACC643-6244-218B-0A5B-DE6468560C48}"/>
              </a:ext>
            </a:extLst>
          </p:cNvPr>
          <p:cNvSpPr/>
          <p:nvPr/>
        </p:nvSpPr>
        <p:spPr>
          <a:xfrm>
            <a:off x="8859900" y="4507557"/>
            <a:ext cx="2442059" cy="591646"/>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Geotechnical Engineering</a:t>
            </a:r>
            <a:endParaRPr lang="en-US" sz="1000" dirty="0">
              <a:latin typeface="Arial" panose="020B0604020202020204" pitchFamily="34" charset="0"/>
              <a:cs typeface="Arial" panose="020B0604020202020204" pitchFamily="34" charset="0"/>
            </a:endParaRPr>
          </a:p>
        </p:txBody>
      </p:sp>
      <p:pic>
        <p:nvPicPr>
          <p:cNvPr id="117" name="Image 11" descr="/home/claude/work/docx_unpacked/word/media/image13.jpeg">
            <a:extLst>
              <a:ext uri="{FF2B5EF4-FFF2-40B4-BE49-F238E27FC236}">
                <a16:creationId xmlns:a16="http://schemas.microsoft.com/office/drawing/2014/main" id="{83F01B14-DBEA-0371-67D4-E7CA153056B7}"/>
              </a:ext>
            </a:extLst>
          </p:cNvPr>
          <p:cNvPicPr>
            <a:picLocks noChangeAspect="1"/>
          </p:cNvPicPr>
          <p:nvPr/>
        </p:nvPicPr>
        <p:blipFill>
          <a:blip r:embed="rId12"/>
          <a:stretch>
            <a:fillRect/>
          </a:stretch>
        </p:blipFill>
        <p:spPr>
          <a:xfrm>
            <a:off x="679499" y="4553637"/>
            <a:ext cx="566928" cy="566928"/>
          </a:xfrm>
          <a:prstGeom prst="ellipse">
            <a:avLst/>
          </a:prstGeom>
        </p:spPr>
      </p:pic>
      <p:sp>
        <p:nvSpPr>
          <p:cNvPr id="119" name="Text 54">
            <a:extLst>
              <a:ext uri="{FF2B5EF4-FFF2-40B4-BE49-F238E27FC236}">
                <a16:creationId xmlns:a16="http://schemas.microsoft.com/office/drawing/2014/main" id="{66D9E0D9-848A-F2AC-79F7-BC8090AC5787}"/>
              </a:ext>
            </a:extLst>
          </p:cNvPr>
          <p:cNvSpPr/>
          <p:nvPr/>
        </p:nvSpPr>
        <p:spPr>
          <a:xfrm>
            <a:off x="1409021" y="4527615"/>
            <a:ext cx="2098488" cy="655543"/>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Abdurrahman MOHAMMED</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50" i="1" dirty="0">
                <a:solidFill>
                  <a:srgbClr val="56687C"/>
                </a:solidFill>
                <a:latin typeface="Arial" panose="020B0604020202020204" pitchFamily="34" charset="0"/>
                <a:ea typeface="Calibri" pitchFamily="34" charset="-122"/>
                <a:cs typeface="Arial" panose="020B0604020202020204" pitchFamily="34" charset="0"/>
              </a:rPr>
              <a:t>Assistant Professor</a:t>
            </a:r>
            <a:endParaRPr lang="en-US" sz="1050" dirty="0">
              <a:latin typeface="Arial" panose="020B0604020202020204" pitchFamily="34" charset="0"/>
              <a:cs typeface="Arial" panose="020B0604020202020204" pitchFamily="34" charset="0"/>
            </a:endParaRPr>
          </a:p>
        </p:txBody>
      </p:sp>
      <p:sp>
        <p:nvSpPr>
          <p:cNvPr id="121" name="Text 55">
            <a:extLst>
              <a:ext uri="{FF2B5EF4-FFF2-40B4-BE49-F238E27FC236}">
                <a16:creationId xmlns:a16="http://schemas.microsoft.com/office/drawing/2014/main" id="{68FC3589-8D9E-DA0D-EA84-FAED6EAB99CA}"/>
              </a:ext>
            </a:extLst>
          </p:cNvPr>
          <p:cNvSpPr/>
          <p:nvPr/>
        </p:nvSpPr>
        <p:spPr>
          <a:xfrm>
            <a:off x="3448654" y="4557375"/>
            <a:ext cx="2442059" cy="572847"/>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Urban Morphology; Urban History; Urban Design and Regeneration</a:t>
            </a:r>
            <a:endParaRPr lang="en-US" sz="1000" dirty="0">
              <a:latin typeface="Arial" panose="020B0604020202020204" pitchFamily="34" charset="0"/>
              <a:cs typeface="Arial" panose="020B0604020202020204" pitchFamily="34" charset="0"/>
            </a:endParaRPr>
          </a:p>
        </p:txBody>
      </p:sp>
      <p:sp>
        <p:nvSpPr>
          <p:cNvPr id="123" name="Text 56">
            <a:extLst>
              <a:ext uri="{FF2B5EF4-FFF2-40B4-BE49-F238E27FC236}">
                <a16:creationId xmlns:a16="http://schemas.microsoft.com/office/drawing/2014/main" id="{BACAD4EC-9E77-E931-A1F0-A44A58809D21}"/>
              </a:ext>
            </a:extLst>
          </p:cNvPr>
          <p:cNvSpPr/>
          <p:nvPr/>
        </p:nvSpPr>
        <p:spPr>
          <a:xfrm>
            <a:off x="679499" y="6455510"/>
            <a:ext cx="10902086" cy="240732"/>
          </a:xfrm>
          <a:prstGeom prst="rect">
            <a:avLst/>
          </a:prstGeom>
          <a:noFill/>
          <a:ln/>
        </p:spPr>
        <p:txBody>
          <a:bodyPr wrap="square" lIns="0" tIns="0" rIns="0" bIns="0" rtlCol="0" anchor="ctr"/>
          <a:lstStyle/>
          <a:p>
            <a:pPr marL="0" indent="0">
              <a:buNone/>
            </a:pPr>
            <a:r>
              <a:rPr lang="en-US" sz="900" i="1" dirty="0">
                <a:solidFill>
                  <a:srgbClr val="9AA8B5"/>
                </a:solidFill>
                <a:latin typeface="Arial" panose="020B0604020202020204" pitchFamily="34" charset="0"/>
                <a:ea typeface="Calibri" pitchFamily="34" charset="-122"/>
                <a:cs typeface="Arial" panose="020B0604020202020204" pitchFamily="34" charset="0"/>
              </a:rPr>
              <a:t>* Position has been announced; currently filled through external appointment.</a:t>
            </a:r>
            <a:endParaRPr lang="en-US" sz="900" dirty="0">
              <a:latin typeface="Arial" panose="020B0604020202020204" pitchFamily="34" charset="0"/>
              <a:cs typeface="Arial" panose="020B0604020202020204" pitchFamily="34" charset="0"/>
            </a:endParaRPr>
          </a:p>
        </p:txBody>
      </p:sp>
      <p:sp>
        <p:nvSpPr>
          <p:cNvPr id="124" name="Dikdörtgen 123">
            <a:extLst>
              <a:ext uri="{FF2B5EF4-FFF2-40B4-BE49-F238E27FC236}">
                <a16:creationId xmlns:a16="http://schemas.microsoft.com/office/drawing/2014/main" id="{5E9A4996-695F-809C-C074-B8719733339D}"/>
              </a:ext>
            </a:extLst>
          </p:cNvPr>
          <p:cNvSpPr/>
          <p:nvPr/>
        </p:nvSpPr>
        <p:spPr>
          <a:xfrm>
            <a:off x="649680" y="1902581"/>
            <a:ext cx="10764927" cy="649163"/>
          </a:xfrm>
          <a:prstGeom prst="rect">
            <a:avLst/>
          </a:prstGeom>
          <a:noFill/>
          <a:ln w="12700">
            <a:solidFill>
              <a:srgbClr val="00206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Dikdörtgen 125">
            <a:extLst>
              <a:ext uri="{FF2B5EF4-FFF2-40B4-BE49-F238E27FC236}">
                <a16:creationId xmlns:a16="http://schemas.microsoft.com/office/drawing/2014/main" id="{E2660723-5A9D-7FEE-C878-AD261F814F2A}"/>
              </a:ext>
            </a:extLst>
          </p:cNvPr>
          <p:cNvSpPr/>
          <p:nvPr/>
        </p:nvSpPr>
        <p:spPr>
          <a:xfrm>
            <a:off x="649679" y="2550511"/>
            <a:ext cx="10766553" cy="649163"/>
          </a:xfrm>
          <a:prstGeom prst="rect">
            <a:avLst/>
          </a:prstGeom>
          <a:noFill/>
          <a:ln w="12700">
            <a:solidFill>
              <a:srgbClr val="00206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Dikdörtgen 127">
            <a:extLst>
              <a:ext uri="{FF2B5EF4-FFF2-40B4-BE49-F238E27FC236}">
                <a16:creationId xmlns:a16="http://schemas.microsoft.com/office/drawing/2014/main" id="{9E14E431-C853-0BB6-AF72-70AC5824C6DC}"/>
              </a:ext>
            </a:extLst>
          </p:cNvPr>
          <p:cNvSpPr/>
          <p:nvPr/>
        </p:nvSpPr>
        <p:spPr>
          <a:xfrm>
            <a:off x="649786" y="3197373"/>
            <a:ext cx="10764927" cy="649163"/>
          </a:xfrm>
          <a:prstGeom prst="rect">
            <a:avLst/>
          </a:prstGeom>
          <a:noFill/>
          <a:ln w="12700">
            <a:solidFill>
              <a:srgbClr val="00206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Dikdörtgen 129">
            <a:extLst>
              <a:ext uri="{FF2B5EF4-FFF2-40B4-BE49-F238E27FC236}">
                <a16:creationId xmlns:a16="http://schemas.microsoft.com/office/drawing/2014/main" id="{90FBE3AA-8F14-03AE-9DD9-F8E4EBAD72C3}"/>
              </a:ext>
            </a:extLst>
          </p:cNvPr>
          <p:cNvSpPr/>
          <p:nvPr/>
        </p:nvSpPr>
        <p:spPr>
          <a:xfrm>
            <a:off x="649680" y="3848597"/>
            <a:ext cx="10764927" cy="649163"/>
          </a:xfrm>
          <a:prstGeom prst="rect">
            <a:avLst/>
          </a:prstGeom>
          <a:noFill/>
          <a:ln w="12700">
            <a:solidFill>
              <a:srgbClr val="00206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Dikdörtgen 131">
            <a:extLst>
              <a:ext uri="{FF2B5EF4-FFF2-40B4-BE49-F238E27FC236}">
                <a16:creationId xmlns:a16="http://schemas.microsoft.com/office/drawing/2014/main" id="{FF69ABE3-A8AC-9111-8520-0A2699045821}"/>
              </a:ext>
            </a:extLst>
          </p:cNvPr>
          <p:cNvSpPr/>
          <p:nvPr/>
        </p:nvSpPr>
        <p:spPr>
          <a:xfrm>
            <a:off x="649680" y="4497691"/>
            <a:ext cx="10764927" cy="649163"/>
          </a:xfrm>
          <a:prstGeom prst="rect">
            <a:avLst/>
          </a:prstGeom>
          <a:noFill/>
          <a:ln w="12700">
            <a:solidFill>
              <a:srgbClr val="00206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Dikdörtgen 133">
            <a:extLst>
              <a:ext uri="{FF2B5EF4-FFF2-40B4-BE49-F238E27FC236}">
                <a16:creationId xmlns:a16="http://schemas.microsoft.com/office/drawing/2014/main" id="{7276DD2B-47BA-E3A4-8677-9FB7978844B3}"/>
              </a:ext>
            </a:extLst>
          </p:cNvPr>
          <p:cNvSpPr/>
          <p:nvPr/>
        </p:nvSpPr>
        <p:spPr>
          <a:xfrm>
            <a:off x="649680" y="5147899"/>
            <a:ext cx="10767012" cy="649163"/>
          </a:xfrm>
          <a:prstGeom prst="rect">
            <a:avLst/>
          </a:prstGeom>
          <a:noFill/>
          <a:ln w="12700">
            <a:solidFill>
              <a:srgbClr val="00206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5" descr="/home/claude/work/docx_unpacked/word/media/image17.jpeg">
            <a:extLst>
              <a:ext uri="{FF2B5EF4-FFF2-40B4-BE49-F238E27FC236}">
                <a16:creationId xmlns:a16="http://schemas.microsoft.com/office/drawing/2014/main" id="{1F426967-8D30-F737-8158-58483A4AE9A8}"/>
              </a:ext>
            </a:extLst>
          </p:cNvPr>
          <p:cNvPicPr>
            <a:picLocks noChangeAspect="1"/>
          </p:cNvPicPr>
          <p:nvPr/>
        </p:nvPicPr>
        <p:blipFill>
          <a:blip r:embed="rId13"/>
          <a:stretch>
            <a:fillRect/>
          </a:stretch>
        </p:blipFill>
        <p:spPr>
          <a:xfrm>
            <a:off x="679499" y="5842283"/>
            <a:ext cx="566928" cy="566928"/>
          </a:xfrm>
          <a:prstGeom prst="ellipse">
            <a:avLst/>
          </a:prstGeom>
        </p:spPr>
      </p:pic>
      <p:sp>
        <p:nvSpPr>
          <p:cNvPr id="6" name="Text 31">
            <a:extLst>
              <a:ext uri="{FF2B5EF4-FFF2-40B4-BE49-F238E27FC236}">
                <a16:creationId xmlns:a16="http://schemas.microsoft.com/office/drawing/2014/main" id="{0A25FACA-B802-9DBE-9BBF-C61E4C1F05C0}"/>
              </a:ext>
            </a:extLst>
          </p:cNvPr>
          <p:cNvSpPr/>
          <p:nvPr/>
        </p:nvSpPr>
        <p:spPr>
          <a:xfrm>
            <a:off x="1345458" y="5822104"/>
            <a:ext cx="2097798" cy="645310"/>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Metin TUNCER</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00" i="1" dirty="0">
                <a:solidFill>
                  <a:srgbClr val="56687C"/>
                </a:solidFill>
                <a:latin typeface="Arial" panose="020B0604020202020204" pitchFamily="34" charset="0"/>
                <a:ea typeface="Calibri" pitchFamily="34" charset="-122"/>
                <a:cs typeface="Arial" panose="020B0604020202020204" pitchFamily="34" charset="0"/>
              </a:rPr>
              <a:t>Research Assistant</a:t>
            </a:r>
            <a:endParaRPr lang="en-US" sz="1200" dirty="0">
              <a:latin typeface="Arial" panose="020B0604020202020204" pitchFamily="34" charset="0"/>
              <a:cs typeface="Arial" panose="020B0604020202020204" pitchFamily="34" charset="0"/>
            </a:endParaRPr>
          </a:p>
        </p:txBody>
      </p:sp>
      <p:sp>
        <p:nvSpPr>
          <p:cNvPr id="10" name="Text 32">
            <a:extLst>
              <a:ext uri="{FF2B5EF4-FFF2-40B4-BE49-F238E27FC236}">
                <a16:creationId xmlns:a16="http://schemas.microsoft.com/office/drawing/2014/main" id="{7EA013E3-3480-D6DB-01F9-64400224F906}"/>
              </a:ext>
            </a:extLst>
          </p:cNvPr>
          <p:cNvSpPr/>
          <p:nvPr/>
        </p:nvSpPr>
        <p:spPr>
          <a:xfrm>
            <a:off x="3442904" y="5793087"/>
            <a:ext cx="2342759" cy="637725"/>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Construction Materials</a:t>
            </a:r>
            <a:endParaRPr lang="en-US" sz="1000" dirty="0">
              <a:latin typeface="Arial" panose="020B0604020202020204" pitchFamily="34" charset="0"/>
              <a:cs typeface="Arial" panose="020B0604020202020204" pitchFamily="34" charset="0"/>
            </a:endParaRPr>
          </a:p>
        </p:txBody>
      </p:sp>
      <p:sp>
        <p:nvSpPr>
          <p:cNvPr id="26" name="Dikdörtgen 25">
            <a:extLst>
              <a:ext uri="{FF2B5EF4-FFF2-40B4-BE49-F238E27FC236}">
                <a16:creationId xmlns:a16="http://schemas.microsoft.com/office/drawing/2014/main" id="{D6051D17-5243-A190-C546-571FB2B73EB0}"/>
              </a:ext>
            </a:extLst>
          </p:cNvPr>
          <p:cNvSpPr/>
          <p:nvPr/>
        </p:nvSpPr>
        <p:spPr>
          <a:xfrm>
            <a:off x="649680" y="5795962"/>
            <a:ext cx="10767012" cy="649163"/>
          </a:xfrm>
          <a:prstGeom prst="rect">
            <a:avLst/>
          </a:prstGeom>
          <a:noFill/>
          <a:ln w="12700">
            <a:solidFill>
              <a:srgbClr val="00206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Image 0" descr="/home/claude/work/docx_unpacked/word/media/image9.jpeg">
            <a:extLst>
              <a:ext uri="{FF2B5EF4-FFF2-40B4-BE49-F238E27FC236}">
                <a16:creationId xmlns:a16="http://schemas.microsoft.com/office/drawing/2014/main" id="{B623AAAD-6810-7FC5-EFF4-C490B736FEBB}"/>
              </a:ext>
            </a:extLst>
          </p:cNvPr>
          <p:cNvPicPr>
            <a:picLocks noChangeAspect="1"/>
          </p:cNvPicPr>
          <p:nvPr/>
        </p:nvPicPr>
        <p:blipFill>
          <a:blip r:embed="rId14"/>
          <a:stretch>
            <a:fillRect/>
          </a:stretch>
        </p:blipFill>
        <p:spPr>
          <a:xfrm>
            <a:off x="679499" y="3256475"/>
            <a:ext cx="566928" cy="566928"/>
          </a:xfrm>
          <a:prstGeom prst="ellipse">
            <a:avLst/>
          </a:prstGeom>
        </p:spPr>
      </p:pic>
      <p:sp>
        <p:nvSpPr>
          <p:cNvPr id="34" name="Text 13">
            <a:extLst>
              <a:ext uri="{FF2B5EF4-FFF2-40B4-BE49-F238E27FC236}">
                <a16:creationId xmlns:a16="http://schemas.microsoft.com/office/drawing/2014/main" id="{A5D12185-14CA-56CF-CFA2-7998A7198A04}"/>
              </a:ext>
            </a:extLst>
          </p:cNvPr>
          <p:cNvSpPr/>
          <p:nvPr/>
        </p:nvSpPr>
        <p:spPr>
          <a:xfrm>
            <a:off x="1418165" y="3204823"/>
            <a:ext cx="2098488" cy="639803"/>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Fuad ABUTAHA</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00" i="1" dirty="0">
                <a:solidFill>
                  <a:srgbClr val="56687C"/>
                </a:solidFill>
                <a:latin typeface="Arial" panose="020B0604020202020204" pitchFamily="34" charset="0"/>
                <a:ea typeface="Calibri" pitchFamily="34" charset="-122"/>
                <a:cs typeface="Arial" panose="020B0604020202020204" pitchFamily="34" charset="0"/>
              </a:rPr>
              <a:t>Assistant Professor (Deputy Head)</a:t>
            </a:r>
            <a:endParaRPr lang="en-US" sz="1000" dirty="0">
              <a:latin typeface="Arial" panose="020B0604020202020204" pitchFamily="34" charset="0"/>
              <a:cs typeface="Arial" panose="020B0604020202020204" pitchFamily="34" charset="0"/>
            </a:endParaRPr>
          </a:p>
        </p:txBody>
      </p:sp>
      <p:sp>
        <p:nvSpPr>
          <p:cNvPr id="36" name="Text 14">
            <a:extLst>
              <a:ext uri="{FF2B5EF4-FFF2-40B4-BE49-F238E27FC236}">
                <a16:creationId xmlns:a16="http://schemas.microsoft.com/office/drawing/2014/main" id="{922A6A80-4C67-6810-BE01-15B17A0351D4}"/>
              </a:ext>
            </a:extLst>
          </p:cNvPr>
          <p:cNvSpPr/>
          <p:nvPr/>
        </p:nvSpPr>
        <p:spPr>
          <a:xfrm>
            <a:off x="3441036" y="3196485"/>
            <a:ext cx="2442059" cy="624339"/>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Construction Materials; Project Management; Construction Technologies</a:t>
            </a:r>
            <a:endParaRPr lang="en-US" sz="1000" dirty="0">
              <a:latin typeface="Arial" panose="020B0604020202020204" pitchFamily="34" charset="0"/>
              <a:cs typeface="Arial" panose="020B0604020202020204" pitchFamily="34" charset="0"/>
            </a:endParaRPr>
          </a:p>
        </p:txBody>
      </p:sp>
      <p:pic>
        <p:nvPicPr>
          <p:cNvPr id="40" name="Image 7" descr="/home/claude/work/docx_unpacked/word/media/image7.jpeg">
            <a:extLst>
              <a:ext uri="{FF2B5EF4-FFF2-40B4-BE49-F238E27FC236}">
                <a16:creationId xmlns:a16="http://schemas.microsoft.com/office/drawing/2014/main" id="{BDC09870-F011-0639-B35F-429CD4C3841C}"/>
              </a:ext>
            </a:extLst>
          </p:cNvPr>
          <p:cNvPicPr>
            <a:picLocks noChangeAspect="1"/>
          </p:cNvPicPr>
          <p:nvPr/>
        </p:nvPicPr>
        <p:blipFill>
          <a:blip r:embed="rId15"/>
          <a:stretch>
            <a:fillRect/>
          </a:stretch>
        </p:blipFill>
        <p:spPr>
          <a:xfrm>
            <a:off x="6090276" y="1942608"/>
            <a:ext cx="566928" cy="566928"/>
          </a:xfrm>
          <a:prstGeom prst="ellipse">
            <a:avLst/>
          </a:prstGeom>
        </p:spPr>
      </p:pic>
      <p:sp>
        <p:nvSpPr>
          <p:cNvPr id="43" name="Text 40">
            <a:extLst>
              <a:ext uri="{FF2B5EF4-FFF2-40B4-BE49-F238E27FC236}">
                <a16:creationId xmlns:a16="http://schemas.microsoft.com/office/drawing/2014/main" id="{6C3D11BC-627D-BE73-6CEF-EC0CE072158C}"/>
              </a:ext>
            </a:extLst>
          </p:cNvPr>
          <p:cNvSpPr/>
          <p:nvPr/>
        </p:nvSpPr>
        <p:spPr>
          <a:xfrm>
            <a:off x="6760943" y="1915037"/>
            <a:ext cx="2098488" cy="665120"/>
          </a:xfrm>
          <a:prstGeom prst="rect">
            <a:avLst/>
          </a:prstGeom>
          <a:noFill/>
          <a:ln/>
        </p:spPr>
        <p:txBody>
          <a:bodyPr wrap="square" lIns="0" tIns="0" rIns="0" bIns="0" rtlCol="0" anchor="ctr"/>
          <a:lstStyle/>
          <a:p>
            <a:pPr marL="0" indent="0">
              <a:lnSpc>
                <a:spcPct val="105000"/>
              </a:lnSpc>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Ali DANANDEH MEHR</a:t>
            </a:r>
            <a:endParaRPr lang="en-US" sz="1200" dirty="0">
              <a:latin typeface="Arial" panose="020B0604020202020204" pitchFamily="34" charset="0"/>
              <a:cs typeface="Arial" panose="020B0604020202020204" pitchFamily="34" charset="0"/>
            </a:endParaRPr>
          </a:p>
          <a:p>
            <a:pPr marL="0" indent="0">
              <a:lnSpc>
                <a:spcPct val="105000"/>
              </a:lnSpc>
              <a:buNone/>
            </a:pPr>
            <a:r>
              <a:rPr lang="en-US" sz="1050" i="1" dirty="0">
                <a:solidFill>
                  <a:srgbClr val="56687C"/>
                </a:solidFill>
                <a:latin typeface="Arial" panose="020B0604020202020204" pitchFamily="34" charset="0"/>
                <a:ea typeface="Calibri" pitchFamily="34" charset="-122"/>
                <a:cs typeface="Arial" panose="020B0604020202020204" pitchFamily="34" charset="0"/>
              </a:rPr>
              <a:t>Professor</a:t>
            </a:r>
            <a:endParaRPr lang="en-US" sz="1050" dirty="0">
              <a:latin typeface="Arial" panose="020B0604020202020204" pitchFamily="34" charset="0"/>
              <a:cs typeface="Arial" panose="020B0604020202020204" pitchFamily="34" charset="0"/>
            </a:endParaRPr>
          </a:p>
        </p:txBody>
      </p:sp>
      <p:sp>
        <p:nvSpPr>
          <p:cNvPr id="46" name="Text 41">
            <a:extLst>
              <a:ext uri="{FF2B5EF4-FFF2-40B4-BE49-F238E27FC236}">
                <a16:creationId xmlns:a16="http://schemas.microsoft.com/office/drawing/2014/main" id="{B36C6203-6C58-9B46-650C-862E20162AEC}"/>
              </a:ext>
            </a:extLst>
          </p:cNvPr>
          <p:cNvSpPr/>
          <p:nvPr/>
        </p:nvSpPr>
        <p:spPr>
          <a:xfrm>
            <a:off x="8844194" y="1918448"/>
            <a:ext cx="2442059" cy="622127"/>
          </a:xfrm>
          <a:prstGeom prst="rect">
            <a:avLst/>
          </a:prstGeom>
          <a:noFill/>
          <a:ln/>
        </p:spPr>
        <p:txBody>
          <a:bodyPr wrap="square" lIns="0" tIns="0" rIns="0" bIns="0" rtlCol="0" anchor="ctr"/>
          <a:lstStyle/>
          <a:p>
            <a:pPr marL="0" indent="0">
              <a:lnSpc>
                <a:spcPct val="105000"/>
              </a:lnSpc>
              <a:buNone/>
            </a:pPr>
            <a:r>
              <a:rPr lang="en-US" sz="1000" dirty="0">
                <a:solidFill>
                  <a:srgbClr val="56687C"/>
                </a:solidFill>
                <a:latin typeface="Arial" panose="020B0604020202020204" pitchFamily="34" charset="0"/>
                <a:ea typeface="Calibri" pitchFamily="34" charset="-122"/>
                <a:cs typeface="Arial" panose="020B0604020202020204" pitchFamily="34" charset="0"/>
              </a:rPr>
              <a:t>Hydrology; Hydromechanics; Fluid Mechanics</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508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C1559763-6FBF-3238-6264-9AA8BAF2AE59}"/>
              </a:ext>
            </a:extLst>
          </p:cNvPr>
          <p:cNvSpPr/>
          <p:nvPr/>
        </p:nvSpPr>
        <p:spPr>
          <a:xfrm>
            <a:off x="640232" y="769059"/>
            <a:ext cx="11138684" cy="761936"/>
          </a:xfrm>
          <a:prstGeom prst="rect">
            <a:avLst/>
          </a:prstGeom>
          <a:noFill/>
          <a:ln/>
        </p:spPr>
        <p:txBody>
          <a:bodyPr wrap="square" lIns="0" tIns="0" rIns="0" bIns="0" rtlCol="0" anchor="ctr"/>
          <a:lstStyle/>
          <a:p>
            <a:pPr marL="0" indent="0">
              <a:buNone/>
            </a:pPr>
            <a:r>
              <a:rPr lang="en-US" sz="3200" b="1" dirty="0">
                <a:solidFill>
                  <a:srgbClr val="08294E"/>
                </a:solidFill>
                <a:latin typeface="Arial" panose="020B0604020202020204" pitchFamily="34" charset="0"/>
                <a:ea typeface="Cambria" pitchFamily="34" charset="-122"/>
                <a:cs typeface="Arial" panose="020B0604020202020204" pitchFamily="34" charset="0"/>
              </a:rPr>
              <a:t>Committees and Advisory Board</a:t>
            </a:r>
            <a:endParaRPr lang="en-US" sz="32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B029631B-ECA5-1862-0F24-85C678AF2477}"/>
              </a:ext>
            </a:extLst>
          </p:cNvPr>
          <p:cNvSpPr/>
          <p:nvPr/>
        </p:nvSpPr>
        <p:spPr>
          <a:xfrm>
            <a:off x="640232" y="1354275"/>
            <a:ext cx="11138684" cy="417836"/>
          </a:xfrm>
          <a:prstGeom prst="rect">
            <a:avLst/>
          </a:prstGeom>
          <a:noFill/>
          <a:ln/>
        </p:spPr>
        <p:txBody>
          <a:bodyPr wrap="square" lIns="0" tIns="0" rIns="0" bIns="0" rtlCol="0" anchor="ctr"/>
          <a:lstStyle/>
          <a:p>
            <a:pPr marL="0" indent="0">
              <a:buNone/>
            </a:pPr>
            <a:r>
              <a:rPr lang="en-US" sz="1400" i="1" dirty="0" err="1">
                <a:solidFill>
                  <a:srgbClr val="56687C"/>
                </a:solidFill>
                <a:latin typeface="Arial" panose="020B0604020202020204" pitchFamily="34" charset="0"/>
                <a:ea typeface="Calibri" pitchFamily="34" charset="-122"/>
                <a:cs typeface="Arial" panose="020B0604020202020204" pitchFamily="34" charset="0"/>
              </a:rPr>
              <a:t>Department governance and industry collaboration structure</a:t>
            </a:r>
            <a:endParaRPr lang="en-US" sz="1400" dirty="0">
              <a:latin typeface="Arial" panose="020B0604020202020204" pitchFamily="34" charset="0"/>
              <a:cs typeface="Arial" panose="020B0604020202020204" pitchFamily="34" charset="0"/>
            </a:endParaRPr>
          </a:p>
        </p:txBody>
      </p:sp>
      <p:sp>
        <p:nvSpPr>
          <p:cNvPr id="91" name="Shape 2">
            <a:extLst>
              <a:ext uri="{FF2B5EF4-FFF2-40B4-BE49-F238E27FC236}">
                <a16:creationId xmlns:a16="http://schemas.microsoft.com/office/drawing/2014/main" id="{1DAB0C40-D6F6-B294-1F82-CCE1283FFE90}"/>
              </a:ext>
            </a:extLst>
          </p:cNvPr>
          <p:cNvSpPr/>
          <p:nvPr/>
        </p:nvSpPr>
        <p:spPr>
          <a:xfrm>
            <a:off x="640232" y="1884146"/>
            <a:ext cx="3466490" cy="2331720"/>
          </a:xfrm>
          <a:prstGeom prst="roundRect">
            <a:avLst>
              <a:gd name="adj" fmla="val 3137"/>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93" name="Shape 3">
            <a:extLst>
              <a:ext uri="{FF2B5EF4-FFF2-40B4-BE49-F238E27FC236}">
                <a16:creationId xmlns:a16="http://schemas.microsoft.com/office/drawing/2014/main" id="{95F2E260-F6D6-BCD2-35CA-285C0721D786}"/>
              </a:ext>
            </a:extLst>
          </p:cNvPr>
          <p:cNvSpPr/>
          <p:nvPr/>
        </p:nvSpPr>
        <p:spPr>
          <a:xfrm>
            <a:off x="841400" y="2085314"/>
            <a:ext cx="457200" cy="457200"/>
          </a:xfrm>
          <a:prstGeom prst="ellipse">
            <a:avLst/>
          </a:prstGeom>
          <a:solidFill>
            <a:srgbClr val="08294E"/>
          </a:solidFill>
          <a:ln/>
        </p:spPr>
        <p:txBody>
          <a:bodyPr/>
          <a:lstStyle/>
          <a:p>
            <a:endParaRPr lang="tr-TR" sz="2400">
              <a:latin typeface="Arial" panose="020B0604020202020204" pitchFamily="34" charset="0"/>
              <a:cs typeface="Arial" panose="020B0604020202020204" pitchFamily="34" charset="0"/>
            </a:endParaRPr>
          </a:p>
        </p:txBody>
      </p:sp>
      <p:pic>
        <p:nvPicPr>
          <p:cNvPr id="95" name="Image 0" descr="/home/claude/work/icons_src/flask.png">
            <a:extLst>
              <a:ext uri="{FF2B5EF4-FFF2-40B4-BE49-F238E27FC236}">
                <a16:creationId xmlns:a16="http://schemas.microsoft.com/office/drawing/2014/main" id="{A60BAB1D-D431-83E5-D980-AED1EBED6697}"/>
              </a:ext>
            </a:extLst>
          </p:cNvPr>
          <p:cNvPicPr>
            <a:picLocks noChangeAspect="1"/>
          </p:cNvPicPr>
          <p:nvPr/>
        </p:nvPicPr>
        <p:blipFill>
          <a:blip r:embed="rId2"/>
          <a:stretch>
            <a:fillRect/>
          </a:stretch>
        </p:blipFill>
        <p:spPr>
          <a:xfrm>
            <a:off x="905408" y="2149322"/>
            <a:ext cx="329184" cy="329184"/>
          </a:xfrm>
          <a:prstGeom prst="rect">
            <a:avLst/>
          </a:prstGeom>
        </p:spPr>
      </p:pic>
      <p:sp>
        <p:nvSpPr>
          <p:cNvPr id="97" name="Text 4">
            <a:extLst>
              <a:ext uri="{FF2B5EF4-FFF2-40B4-BE49-F238E27FC236}">
                <a16:creationId xmlns:a16="http://schemas.microsoft.com/office/drawing/2014/main" id="{3E0974DE-4369-D1A9-4815-4809B8BF41A8}"/>
              </a:ext>
            </a:extLst>
          </p:cNvPr>
          <p:cNvSpPr/>
          <p:nvPr/>
        </p:nvSpPr>
        <p:spPr>
          <a:xfrm>
            <a:off x="1417472" y="2149322"/>
            <a:ext cx="2506370" cy="585216"/>
          </a:xfrm>
          <a:prstGeom prst="rect">
            <a:avLst/>
          </a:prstGeom>
          <a:noFill/>
          <a:ln/>
        </p:spPr>
        <p:txBody>
          <a:bodyPr wrap="square" lIns="0" tIns="0" rIns="0" bIns="0" rtlCol="0" anchor="t"/>
          <a:lstStyle/>
          <a:p>
            <a:pPr marL="0" indent="0">
              <a:lnSpc>
                <a:spcPct val="105000"/>
              </a:lnSpc>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Research, Development and Quality Committee</a:t>
            </a:r>
            <a:endParaRPr lang="en-US" sz="1400" dirty="0">
              <a:latin typeface="Arial" panose="020B0604020202020204" pitchFamily="34" charset="0"/>
              <a:cs typeface="Arial" panose="020B0604020202020204" pitchFamily="34" charset="0"/>
            </a:endParaRPr>
          </a:p>
        </p:txBody>
      </p:sp>
      <p:sp>
        <p:nvSpPr>
          <p:cNvPr id="99" name="Shape 5">
            <a:extLst>
              <a:ext uri="{FF2B5EF4-FFF2-40B4-BE49-F238E27FC236}">
                <a16:creationId xmlns:a16="http://schemas.microsoft.com/office/drawing/2014/main" id="{A564E84D-99F8-C727-D0C0-5BE6DB11290B}"/>
              </a:ext>
            </a:extLst>
          </p:cNvPr>
          <p:cNvSpPr/>
          <p:nvPr/>
        </p:nvSpPr>
        <p:spPr>
          <a:xfrm>
            <a:off x="859688" y="2978378"/>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01" name="Text 6">
            <a:extLst>
              <a:ext uri="{FF2B5EF4-FFF2-40B4-BE49-F238E27FC236}">
                <a16:creationId xmlns:a16="http://schemas.microsoft.com/office/drawing/2014/main" id="{3BCBEBD1-BE0C-2B6A-2026-E35B1BD86EDE}"/>
              </a:ext>
            </a:extLst>
          </p:cNvPr>
          <p:cNvSpPr/>
          <p:nvPr/>
        </p:nvSpPr>
        <p:spPr>
          <a:xfrm>
            <a:off x="1024280" y="2798546"/>
            <a:ext cx="2872130" cy="441960"/>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Assistant Prof. Emre DEMİR</a:t>
            </a:r>
            <a:endParaRPr lang="en-US" sz="1100" dirty="0">
              <a:latin typeface="Arial" panose="020B0604020202020204" pitchFamily="34" charset="0"/>
              <a:cs typeface="Arial" panose="020B0604020202020204" pitchFamily="34" charset="0"/>
            </a:endParaRPr>
          </a:p>
        </p:txBody>
      </p:sp>
      <p:sp>
        <p:nvSpPr>
          <p:cNvPr id="103" name="Shape 7">
            <a:extLst>
              <a:ext uri="{FF2B5EF4-FFF2-40B4-BE49-F238E27FC236}">
                <a16:creationId xmlns:a16="http://schemas.microsoft.com/office/drawing/2014/main" id="{9833CB26-536A-4D49-5378-3A8164AA4C0F}"/>
              </a:ext>
            </a:extLst>
          </p:cNvPr>
          <p:cNvSpPr/>
          <p:nvPr/>
        </p:nvSpPr>
        <p:spPr>
          <a:xfrm>
            <a:off x="859688" y="3420338"/>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05" name="Text 8">
            <a:extLst>
              <a:ext uri="{FF2B5EF4-FFF2-40B4-BE49-F238E27FC236}">
                <a16:creationId xmlns:a16="http://schemas.microsoft.com/office/drawing/2014/main" id="{5C90A579-C659-3FEB-9CF8-8D5F8E2ADE21}"/>
              </a:ext>
            </a:extLst>
          </p:cNvPr>
          <p:cNvSpPr/>
          <p:nvPr/>
        </p:nvSpPr>
        <p:spPr>
          <a:xfrm>
            <a:off x="1024280" y="3240506"/>
            <a:ext cx="2872130" cy="441960"/>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Assistant Prof. Abdurrahman MOHAMMED</a:t>
            </a:r>
            <a:endParaRPr lang="en-US" sz="1100" dirty="0">
              <a:latin typeface="Arial" panose="020B0604020202020204" pitchFamily="34" charset="0"/>
              <a:cs typeface="Arial" panose="020B0604020202020204" pitchFamily="34" charset="0"/>
            </a:endParaRPr>
          </a:p>
        </p:txBody>
      </p:sp>
      <p:sp>
        <p:nvSpPr>
          <p:cNvPr id="107" name="Shape 9">
            <a:extLst>
              <a:ext uri="{FF2B5EF4-FFF2-40B4-BE49-F238E27FC236}">
                <a16:creationId xmlns:a16="http://schemas.microsoft.com/office/drawing/2014/main" id="{0C2700F8-5711-6461-5DF8-55EBCE58C6A5}"/>
              </a:ext>
            </a:extLst>
          </p:cNvPr>
          <p:cNvSpPr/>
          <p:nvPr/>
        </p:nvSpPr>
        <p:spPr>
          <a:xfrm>
            <a:off x="859688" y="3862298"/>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09" name="Text 10">
            <a:extLst>
              <a:ext uri="{FF2B5EF4-FFF2-40B4-BE49-F238E27FC236}">
                <a16:creationId xmlns:a16="http://schemas.microsoft.com/office/drawing/2014/main" id="{EA4BEFCC-07CA-10B7-5415-D7F1038914EA}"/>
              </a:ext>
            </a:extLst>
          </p:cNvPr>
          <p:cNvSpPr/>
          <p:nvPr/>
        </p:nvSpPr>
        <p:spPr>
          <a:xfrm>
            <a:off x="1024280" y="3682466"/>
            <a:ext cx="2872130" cy="441960"/>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Research Assistant Metin TUNCER</a:t>
            </a:r>
            <a:endParaRPr lang="en-US" sz="1100" dirty="0">
              <a:latin typeface="Arial" panose="020B0604020202020204" pitchFamily="34" charset="0"/>
              <a:cs typeface="Arial" panose="020B0604020202020204" pitchFamily="34" charset="0"/>
            </a:endParaRPr>
          </a:p>
        </p:txBody>
      </p:sp>
      <p:sp>
        <p:nvSpPr>
          <p:cNvPr id="111" name="Shape 11">
            <a:extLst>
              <a:ext uri="{FF2B5EF4-FFF2-40B4-BE49-F238E27FC236}">
                <a16:creationId xmlns:a16="http://schemas.microsoft.com/office/drawing/2014/main" id="{CC762727-4CA1-38C6-D1F4-128B7A47C72D}"/>
              </a:ext>
            </a:extLst>
          </p:cNvPr>
          <p:cNvSpPr/>
          <p:nvPr/>
        </p:nvSpPr>
        <p:spPr>
          <a:xfrm>
            <a:off x="4362754" y="1884146"/>
            <a:ext cx="3466490" cy="2331720"/>
          </a:xfrm>
          <a:prstGeom prst="roundRect">
            <a:avLst>
              <a:gd name="adj" fmla="val 3137"/>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113" name="Shape 12">
            <a:extLst>
              <a:ext uri="{FF2B5EF4-FFF2-40B4-BE49-F238E27FC236}">
                <a16:creationId xmlns:a16="http://schemas.microsoft.com/office/drawing/2014/main" id="{869F5656-8A1D-CFC0-1FC0-33D7F76A68E3}"/>
              </a:ext>
            </a:extLst>
          </p:cNvPr>
          <p:cNvSpPr/>
          <p:nvPr/>
        </p:nvSpPr>
        <p:spPr>
          <a:xfrm>
            <a:off x="4563922" y="2085314"/>
            <a:ext cx="457200" cy="457200"/>
          </a:xfrm>
          <a:prstGeom prst="ellipse">
            <a:avLst/>
          </a:prstGeom>
          <a:solidFill>
            <a:srgbClr val="08294E"/>
          </a:solidFill>
          <a:ln/>
        </p:spPr>
        <p:txBody>
          <a:bodyPr/>
          <a:lstStyle/>
          <a:p>
            <a:endParaRPr lang="tr-TR" sz="2400">
              <a:latin typeface="Arial" panose="020B0604020202020204" pitchFamily="34" charset="0"/>
              <a:cs typeface="Arial" panose="020B0604020202020204" pitchFamily="34" charset="0"/>
            </a:endParaRPr>
          </a:p>
        </p:txBody>
      </p:sp>
      <p:pic>
        <p:nvPicPr>
          <p:cNvPr id="115" name="Image 1" descr="/home/claude/work/icons_src/teach.png">
            <a:extLst>
              <a:ext uri="{FF2B5EF4-FFF2-40B4-BE49-F238E27FC236}">
                <a16:creationId xmlns:a16="http://schemas.microsoft.com/office/drawing/2014/main" id="{C6432A12-CF63-E176-B174-45F9020485F2}"/>
              </a:ext>
            </a:extLst>
          </p:cNvPr>
          <p:cNvPicPr>
            <a:picLocks noChangeAspect="1"/>
          </p:cNvPicPr>
          <p:nvPr/>
        </p:nvPicPr>
        <p:blipFill>
          <a:blip r:embed="rId3"/>
          <a:stretch>
            <a:fillRect/>
          </a:stretch>
        </p:blipFill>
        <p:spPr>
          <a:xfrm>
            <a:off x="4627930" y="2149322"/>
            <a:ext cx="329184" cy="329184"/>
          </a:xfrm>
          <a:prstGeom prst="rect">
            <a:avLst/>
          </a:prstGeom>
        </p:spPr>
      </p:pic>
      <p:sp>
        <p:nvSpPr>
          <p:cNvPr id="117" name="Text 13">
            <a:extLst>
              <a:ext uri="{FF2B5EF4-FFF2-40B4-BE49-F238E27FC236}">
                <a16:creationId xmlns:a16="http://schemas.microsoft.com/office/drawing/2014/main" id="{FE518EF9-155B-1E62-64E4-98FF1F645023}"/>
              </a:ext>
            </a:extLst>
          </p:cNvPr>
          <p:cNvSpPr/>
          <p:nvPr/>
        </p:nvSpPr>
        <p:spPr>
          <a:xfrm>
            <a:off x="5139994" y="2149322"/>
            <a:ext cx="2506370" cy="585216"/>
          </a:xfrm>
          <a:prstGeom prst="rect">
            <a:avLst/>
          </a:prstGeom>
          <a:noFill/>
          <a:ln/>
        </p:spPr>
        <p:txBody>
          <a:bodyPr wrap="square" lIns="0" tIns="0" rIns="0" bIns="0" rtlCol="0" anchor="t"/>
          <a:lstStyle/>
          <a:p>
            <a:pPr marL="0" indent="0">
              <a:lnSpc>
                <a:spcPct val="105000"/>
              </a:lnSpc>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Teaching and Curriculum Committee</a:t>
            </a:r>
            <a:endParaRPr lang="en-US" sz="1400" dirty="0">
              <a:latin typeface="Arial" panose="020B0604020202020204" pitchFamily="34" charset="0"/>
              <a:cs typeface="Arial" panose="020B0604020202020204" pitchFamily="34" charset="0"/>
            </a:endParaRPr>
          </a:p>
        </p:txBody>
      </p:sp>
      <p:sp>
        <p:nvSpPr>
          <p:cNvPr id="119" name="Shape 14">
            <a:extLst>
              <a:ext uri="{FF2B5EF4-FFF2-40B4-BE49-F238E27FC236}">
                <a16:creationId xmlns:a16="http://schemas.microsoft.com/office/drawing/2014/main" id="{FFD198BC-02C4-AD87-08EB-3864B7FAE0A5}"/>
              </a:ext>
            </a:extLst>
          </p:cNvPr>
          <p:cNvSpPr/>
          <p:nvPr/>
        </p:nvSpPr>
        <p:spPr>
          <a:xfrm>
            <a:off x="4582210" y="2889986"/>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21" name="Text 15">
            <a:extLst>
              <a:ext uri="{FF2B5EF4-FFF2-40B4-BE49-F238E27FC236}">
                <a16:creationId xmlns:a16="http://schemas.microsoft.com/office/drawing/2014/main" id="{9DC933FC-22C6-865B-46A3-FB0EE4198009}"/>
              </a:ext>
            </a:extLst>
          </p:cNvPr>
          <p:cNvSpPr/>
          <p:nvPr/>
        </p:nvSpPr>
        <p:spPr>
          <a:xfrm>
            <a:off x="4746802" y="2798546"/>
            <a:ext cx="2872130" cy="265176"/>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Prof. Necati AĞIRALİOĞLU</a:t>
            </a:r>
            <a:endParaRPr lang="en-US" sz="1100" dirty="0">
              <a:latin typeface="Arial" panose="020B0604020202020204" pitchFamily="34" charset="0"/>
              <a:cs typeface="Arial" panose="020B0604020202020204" pitchFamily="34" charset="0"/>
            </a:endParaRPr>
          </a:p>
        </p:txBody>
      </p:sp>
      <p:sp>
        <p:nvSpPr>
          <p:cNvPr id="123" name="Shape 16">
            <a:extLst>
              <a:ext uri="{FF2B5EF4-FFF2-40B4-BE49-F238E27FC236}">
                <a16:creationId xmlns:a16="http://schemas.microsoft.com/office/drawing/2014/main" id="{9089D85B-EB06-8527-2912-6021455D582C}"/>
              </a:ext>
            </a:extLst>
          </p:cNvPr>
          <p:cNvSpPr/>
          <p:nvPr/>
        </p:nvSpPr>
        <p:spPr>
          <a:xfrm>
            <a:off x="4582210" y="3155162"/>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25" name="Text 17">
            <a:extLst>
              <a:ext uri="{FF2B5EF4-FFF2-40B4-BE49-F238E27FC236}">
                <a16:creationId xmlns:a16="http://schemas.microsoft.com/office/drawing/2014/main" id="{6662D270-2BC8-BA04-388E-963F2940CB44}"/>
              </a:ext>
            </a:extLst>
          </p:cNvPr>
          <p:cNvSpPr/>
          <p:nvPr/>
        </p:nvSpPr>
        <p:spPr>
          <a:xfrm>
            <a:off x="4746802" y="3063722"/>
            <a:ext cx="2872130" cy="265176"/>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Assistant Prof. Fuad ABUTAHA</a:t>
            </a:r>
            <a:endParaRPr lang="en-US" sz="1100" dirty="0">
              <a:latin typeface="Arial" panose="020B0604020202020204" pitchFamily="34" charset="0"/>
              <a:cs typeface="Arial" panose="020B0604020202020204" pitchFamily="34" charset="0"/>
            </a:endParaRPr>
          </a:p>
        </p:txBody>
      </p:sp>
      <p:sp>
        <p:nvSpPr>
          <p:cNvPr id="127" name="Shape 18">
            <a:extLst>
              <a:ext uri="{FF2B5EF4-FFF2-40B4-BE49-F238E27FC236}">
                <a16:creationId xmlns:a16="http://schemas.microsoft.com/office/drawing/2014/main" id="{2F4A902C-3689-281F-8AE3-B6E18201203D}"/>
              </a:ext>
            </a:extLst>
          </p:cNvPr>
          <p:cNvSpPr/>
          <p:nvPr/>
        </p:nvSpPr>
        <p:spPr>
          <a:xfrm>
            <a:off x="4582210" y="3420338"/>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29" name="Text 19">
            <a:extLst>
              <a:ext uri="{FF2B5EF4-FFF2-40B4-BE49-F238E27FC236}">
                <a16:creationId xmlns:a16="http://schemas.microsoft.com/office/drawing/2014/main" id="{87E5FA49-20D5-ACEC-6796-A8B061B909AC}"/>
              </a:ext>
            </a:extLst>
          </p:cNvPr>
          <p:cNvSpPr/>
          <p:nvPr/>
        </p:nvSpPr>
        <p:spPr>
          <a:xfrm>
            <a:off x="4746802" y="3328898"/>
            <a:ext cx="2872130" cy="265176"/>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Prof. Ali DANANDEH MEHR</a:t>
            </a:r>
            <a:endParaRPr lang="en-US" sz="1100" dirty="0">
              <a:latin typeface="Arial" panose="020B0604020202020204" pitchFamily="34" charset="0"/>
              <a:cs typeface="Arial" panose="020B0604020202020204" pitchFamily="34" charset="0"/>
            </a:endParaRPr>
          </a:p>
        </p:txBody>
      </p:sp>
      <p:sp>
        <p:nvSpPr>
          <p:cNvPr id="131" name="Shape 20">
            <a:extLst>
              <a:ext uri="{FF2B5EF4-FFF2-40B4-BE49-F238E27FC236}">
                <a16:creationId xmlns:a16="http://schemas.microsoft.com/office/drawing/2014/main" id="{8710BF89-1E5D-B92F-D58A-7176F03D1224}"/>
              </a:ext>
            </a:extLst>
          </p:cNvPr>
          <p:cNvSpPr/>
          <p:nvPr/>
        </p:nvSpPr>
        <p:spPr>
          <a:xfrm>
            <a:off x="4582210" y="3685514"/>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33" name="Text 21">
            <a:extLst>
              <a:ext uri="{FF2B5EF4-FFF2-40B4-BE49-F238E27FC236}">
                <a16:creationId xmlns:a16="http://schemas.microsoft.com/office/drawing/2014/main" id="{458F9819-6388-D217-DDF7-D397AD44A77A}"/>
              </a:ext>
            </a:extLst>
          </p:cNvPr>
          <p:cNvSpPr/>
          <p:nvPr/>
        </p:nvSpPr>
        <p:spPr>
          <a:xfrm>
            <a:off x="4746802" y="3594074"/>
            <a:ext cx="2872130" cy="265176"/>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Research Assistant Onur ALTAY</a:t>
            </a:r>
            <a:endParaRPr lang="en-US" sz="1100" dirty="0">
              <a:latin typeface="Arial" panose="020B0604020202020204" pitchFamily="34" charset="0"/>
              <a:cs typeface="Arial" panose="020B0604020202020204" pitchFamily="34" charset="0"/>
            </a:endParaRPr>
          </a:p>
        </p:txBody>
      </p:sp>
      <p:sp>
        <p:nvSpPr>
          <p:cNvPr id="135" name="Shape 22">
            <a:extLst>
              <a:ext uri="{FF2B5EF4-FFF2-40B4-BE49-F238E27FC236}">
                <a16:creationId xmlns:a16="http://schemas.microsoft.com/office/drawing/2014/main" id="{24DF84CB-4D71-8BD0-D487-2BD84158434A}"/>
              </a:ext>
            </a:extLst>
          </p:cNvPr>
          <p:cNvSpPr/>
          <p:nvPr/>
        </p:nvSpPr>
        <p:spPr>
          <a:xfrm>
            <a:off x="4582210" y="3950690"/>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37" name="Text 23">
            <a:extLst>
              <a:ext uri="{FF2B5EF4-FFF2-40B4-BE49-F238E27FC236}">
                <a16:creationId xmlns:a16="http://schemas.microsoft.com/office/drawing/2014/main" id="{E5C5417C-E493-E3B3-0C2A-BE6C9036AB6B}"/>
              </a:ext>
            </a:extLst>
          </p:cNvPr>
          <p:cNvSpPr/>
          <p:nvPr/>
        </p:nvSpPr>
        <p:spPr>
          <a:xfrm>
            <a:off x="4746802" y="3859250"/>
            <a:ext cx="2872130" cy="265176"/>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Research Assistant Halid AKDEMİR</a:t>
            </a:r>
            <a:endParaRPr lang="en-US" sz="1100" dirty="0">
              <a:latin typeface="Arial" panose="020B0604020202020204" pitchFamily="34" charset="0"/>
              <a:cs typeface="Arial" panose="020B0604020202020204" pitchFamily="34" charset="0"/>
            </a:endParaRPr>
          </a:p>
        </p:txBody>
      </p:sp>
      <p:sp>
        <p:nvSpPr>
          <p:cNvPr id="139" name="Shape 24">
            <a:extLst>
              <a:ext uri="{FF2B5EF4-FFF2-40B4-BE49-F238E27FC236}">
                <a16:creationId xmlns:a16="http://schemas.microsoft.com/office/drawing/2014/main" id="{DB619C33-E672-B858-2025-328038FCB884}"/>
              </a:ext>
            </a:extLst>
          </p:cNvPr>
          <p:cNvSpPr/>
          <p:nvPr/>
        </p:nvSpPr>
        <p:spPr>
          <a:xfrm>
            <a:off x="8085277" y="1884146"/>
            <a:ext cx="3466490" cy="2331720"/>
          </a:xfrm>
          <a:prstGeom prst="roundRect">
            <a:avLst>
              <a:gd name="adj" fmla="val 3137"/>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141" name="Shape 25">
            <a:extLst>
              <a:ext uri="{FF2B5EF4-FFF2-40B4-BE49-F238E27FC236}">
                <a16:creationId xmlns:a16="http://schemas.microsoft.com/office/drawing/2014/main" id="{99452BB4-A340-8660-9131-33936CB4314C}"/>
              </a:ext>
            </a:extLst>
          </p:cNvPr>
          <p:cNvSpPr/>
          <p:nvPr/>
        </p:nvSpPr>
        <p:spPr>
          <a:xfrm>
            <a:off x="8286445" y="2085314"/>
            <a:ext cx="457200" cy="457200"/>
          </a:xfrm>
          <a:prstGeom prst="ellipse">
            <a:avLst/>
          </a:prstGeom>
          <a:solidFill>
            <a:srgbClr val="08294E"/>
          </a:solidFill>
          <a:ln/>
        </p:spPr>
        <p:txBody>
          <a:bodyPr/>
          <a:lstStyle/>
          <a:p>
            <a:endParaRPr lang="tr-TR" sz="2400">
              <a:latin typeface="Arial" panose="020B0604020202020204" pitchFamily="34" charset="0"/>
              <a:cs typeface="Arial" panose="020B0604020202020204" pitchFamily="34" charset="0"/>
            </a:endParaRPr>
          </a:p>
        </p:txBody>
      </p:sp>
      <p:pic>
        <p:nvPicPr>
          <p:cNvPr id="143" name="Image 2" descr="/home/claude/work/icons_src/briefcase.png">
            <a:extLst>
              <a:ext uri="{FF2B5EF4-FFF2-40B4-BE49-F238E27FC236}">
                <a16:creationId xmlns:a16="http://schemas.microsoft.com/office/drawing/2014/main" id="{32ADCF0C-762B-E887-536F-5110AF3E4DBC}"/>
              </a:ext>
            </a:extLst>
          </p:cNvPr>
          <p:cNvPicPr>
            <a:picLocks noChangeAspect="1"/>
          </p:cNvPicPr>
          <p:nvPr/>
        </p:nvPicPr>
        <p:blipFill>
          <a:blip r:embed="rId4"/>
          <a:stretch>
            <a:fillRect/>
          </a:stretch>
        </p:blipFill>
        <p:spPr>
          <a:xfrm>
            <a:off x="8350453" y="2149322"/>
            <a:ext cx="329184" cy="329184"/>
          </a:xfrm>
          <a:prstGeom prst="rect">
            <a:avLst/>
          </a:prstGeom>
        </p:spPr>
      </p:pic>
      <p:sp>
        <p:nvSpPr>
          <p:cNvPr id="145" name="Text 26">
            <a:extLst>
              <a:ext uri="{FF2B5EF4-FFF2-40B4-BE49-F238E27FC236}">
                <a16:creationId xmlns:a16="http://schemas.microsoft.com/office/drawing/2014/main" id="{245AA6D8-9968-7F97-DF21-EFFDE2A582F1}"/>
              </a:ext>
            </a:extLst>
          </p:cNvPr>
          <p:cNvSpPr/>
          <p:nvPr/>
        </p:nvSpPr>
        <p:spPr>
          <a:xfrm>
            <a:off x="8862517" y="2149322"/>
            <a:ext cx="2506370" cy="585216"/>
          </a:xfrm>
          <a:prstGeom prst="rect">
            <a:avLst/>
          </a:prstGeom>
          <a:noFill/>
          <a:ln/>
        </p:spPr>
        <p:txBody>
          <a:bodyPr wrap="square" lIns="0" tIns="0" rIns="0" bIns="0" rtlCol="0" anchor="t"/>
          <a:lstStyle/>
          <a:p>
            <a:pPr marL="0" indent="0">
              <a:lnSpc>
                <a:spcPct val="105000"/>
              </a:lnSpc>
              <a:buNone/>
            </a:pPr>
            <a:r>
              <a:rPr lang="en-US" sz="1400" b="1" dirty="0">
                <a:solidFill>
                  <a:srgbClr val="08294E"/>
                </a:solidFill>
                <a:latin typeface="Arial" panose="020B0604020202020204" pitchFamily="34" charset="0"/>
                <a:ea typeface="Calibri" pitchFamily="34" charset="-122"/>
                <a:cs typeface="Arial" panose="020B0604020202020204" pitchFamily="34" charset="0"/>
              </a:rPr>
              <a:t>Career Planning, Community Outreach and Promotion Committee</a:t>
            </a:r>
            <a:endParaRPr lang="en-US" sz="1400" dirty="0">
              <a:latin typeface="Arial" panose="020B0604020202020204" pitchFamily="34" charset="0"/>
              <a:cs typeface="Arial" panose="020B0604020202020204" pitchFamily="34" charset="0"/>
            </a:endParaRPr>
          </a:p>
        </p:txBody>
      </p:sp>
      <p:sp>
        <p:nvSpPr>
          <p:cNvPr id="147" name="Shape 27">
            <a:extLst>
              <a:ext uri="{FF2B5EF4-FFF2-40B4-BE49-F238E27FC236}">
                <a16:creationId xmlns:a16="http://schemas.microsoft.com/office/drawing/2014/main" id="{720AA39D-8227-D4D2-74EC-2345ED30B470}"/>
              </a:ext>
            </a:extLst>
          </p:cNvPr>
          <p:cNvSpPr/>
          <p:nvPr/>
        </p:nvSpPr>
        <p:spPr>
          <a:xfrm>
            <a:off x="8304733" y="2978378"/>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49" name="Text 28">
            <a:extLst>
              <a:ext uri="{FF2B5EF4-FFF2-40B4-BE49-F238E27FC236}">
                <a16:creationId xmlns:a16="http://schemas.microsoft.com/office/drawing/2014/main" id="{9BF95B51-05AF-3F65-79C2-70DBBB4A2A4C}"/>
              </a:ext>
            </a:extLst>
          </p:cNvPr>
          <p:cNvSpPr/>
          <p:nvPr/>
        </p:nvSpPr>
        <p:spPr>
          <a:xfrm>
            <a:off x="8469325" y="2798546"/>
            <a:ext cx="2872130" cy="441960"/>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Assistant Prof. Hamid FARROKH GHATTE</a:t>
            </a:r>
            <a:endParaRPr lang="en-US" sz="1100" dirty="0">
              <a:latin typeface="Arial" panose="020B0604020202020204" pitchFamily="34" charset="0"/>
              <a:cs typeface="Arial" panose="020B0604020202020204" pitchFamily="34" charset="0"/>
            </a:endParaRPr>
          </a:p>
        </p:txBody>
      </p:sp>
      <p:sp>
        <p:nvSpPr>
          <p:cNvPr id="151" name="Shape 29">
            <a:extLst>
              <a:ext uri="{FF2B5EF4-FFF2-40B4-BE49-F238E27FC236}">
                <a16:creationId xmlns:a16="http://schemas.microsoft.com/office/drawing/2014/main" id="{167095B2-8BE4-3702-F949-8A1BCB692026}"/>
              </a:ext>
            </a:extLst>
          </p:cNvPr>
          <p:cNvSpPr/>
          <p:nvPr/>
        </p:nvSpPr>
        <p:spPr>
          <a:xfrm>
            <a:off x="8304733" y="3420338"/>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53" name="Text 30">
            <a:extLst>
              <a:ext uri="{FF2B5EF4-FFF2-40B4-BE49-F238E27FC236}">
                <a16:creationId xmlns:a16="http://schemas.microsoft.com/office/drawing/2014/main" id="{466377D8-9A70-02B4-DBF1-82AB33D79F43}"/>
              </a:ext>
            </a:extLst>
          </p:cNvPr>
          <p:cNvSpPr/>
          <p:nvPr/>
        </p:nvSpPr>
        <p:spPr>
          <a:xfrm>
            <a:off x="8469325" y="3240506"/>
            <a:ext cx="2872130" cy="441960"/>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Assistant Prof. Kazım Burç CİVELEK</a:t>
            </a:r>
            <a:endParaRPr lang="en-US" sz="1100" dirty="0">
              <a:latin typeface="Arial" panose="020B0604020202020204" pitchFamily="34" charset="0"/>
              <a:cs typeface="Arial" panose="020B0604020202020204" pitchFamily="34" charset="0"/>
            </a:endParaRPr>
          </a:p>
        </p:txBody>
      </p:sp>
      <p:sp>
        <p:nvSpPr>
          <p:cNvPr id="155" name="Shape 31">
            <a:extLst>
              <a:ext uri="{FF2B5EF4-FFF2-40B4-BE49-F238E27FC236}">
                <a16:creationId xmlns:a16="http://schemas.microsoft.com/office/drawing/2014/main" id="{015A222E-535C-B0E3-3510-9DEB0F5E64BD}"/>
              </a:ext>
            </a:extLst>
          </p:cNvPr>
          <p:cNvSpPr/>
          <p:nvPr/>
        </p:nvSpPr>
        <p:spPr>
          <a:xfrm>
            <a:off x="8304733" y="3862298"/>
            <a:ext cx="82296" cy="82296"/>
          </a:xfrm>
          <a:prstGeom prst="ellipse">
            <a:avLst/>
          </a:prstGeom>
          <a:solidFill>
            <a:srgbClr val="1CA7BE"/>
          </a:solidFill>
          <a:ln/>
        </p:spPr>
        <p:txBody>
          <a:bodyPr/>
          <a:lstStyle/>
          <a:p>
            <a:endParaRPr lang="tr-TR" sz="2800">
              <a:latin typeface="Arial" panose="020B0604020202020204" pitchFamily="34" charset="0"/>
              <a:cs typeface="Arial" panose="020B0604020202020204" pitchFamily="34" charset="0"/>
            </a:endParaRPr>
          </a:p>
        </p:txBody>
      </p:sp>
      <p:sp>
        <p:nvSpPr>
          <p:cNvPr id="157" name="Text 32">
            <a:extLst>
              <a:ext uri="{FF2B5EF4-FFF2-40B4-BE49-F238E27FC236}">
                <a16:creationId xmlns:a16="http://schemas.microsoft.com/office/drawing/2014/main" id="{A4A509C9-A9BE-DE78-3E7D-1C4156CACB70}"/>
              </a:ext>
            </a:extLst>
          </p:cNvPr>
          <p:cNvSpPr/>
          <p:nvPr/>
        </p:nvSpPr>
        <p:spPr>
          <a:xfrm>
            <a:off x="8469325" y="3682466"/>
            <a:ext cx="2872130" cy="441960"/>
          </a:xfrm>
          <a:prstGeom prst="rect">
            <a:avLst/>
          </a:prstGeom>
          <a:noFill/>
          <a:ln/>
        </p:spPr>
        <p:txBody>
          <a:bodyPr wrap="square" lIns="0" tIns="0" rIns="0" bIns="0" rtlCol="0" anchor="ctr"/>
          <a:lstStyle/>
          <a:p>
            <a:pPr marL="0" indent="0">
              <a:lnSpc>
                <a:spcPct val="100000"/>
              </a:lnSpc>
              <a:buNone/>
            </a:pPr>
            <a:r>
              <a:rPr lang="en-US" sz="1100" dirty="0">
                <a:latin typeface="Arial" panose="020B0604020202020204" pitchFamily="34" charset="0"/>
                <a:ea typeface="Calibri" pitchFamily="34" charset="-122"/>
                <a:cs typeface="Arial" panose="020B0604020202020204" pitchFamily="34" charset="0"/>
              </a:rPr>
              <a:t>Research Assistant Metin TUNCER</a:t>
            </a:r>
            <a:endParaRPr lang="en-US" sz="1100" dirty="0">
              <a:latin typeface="Arial" panose="020B0604020202020204" pitchFamily="34" charset="0"/>
              <a:cs typeface="Arial" panose="020B0604020202020204" pitchFamily="34" charset="0"/>
            </a:endParaRPr>
          </a:p>
        </p:txBody>
      </p:sp>
      <p:sp>
        <p:nvSpPr>
          <p:cNvPr id="159" name="Shape 33">
            <a:extLst>
              <a:ext uri="{FF2B5EF4-FFF2-40B4-BE49-F238E27FC236}">
                <a16:creationId xmlns:a16="http://schemas.microsoft.com/office/drawing/2014/main" id="{68901F02-FB84-BA98-E6DE-4845FCDF789D}"/>
              </a:ext>
            </a:extLst>
          </p:cNvPr>
          <p:cNvSpPr/>
          <p:nvPr/>
        </p:nvSpPr>
        <p:spPr>
          <a:xfrm>
            <a:off x="640232" y="4471898"/>
            <a:ext cx="10911535" cy="1417320"/>
          </a:xfrm>
          <a:prstGeom prst="roundRect">
            <a:avLst>
              <a:gd name="adj" fmla="val 5161"/>
            </a:avLst>
          </a:prstGeom>
          <a:solidFill>
            <a:srgbClr val="08294E"/>
          </a:solidFill>
          <a:ln w="12700">
            <a:solidFill>
              <a:srgbClr val="E1E8EF"/>
            </a:solidFill>
            <a:prstDash val="solid"/>
          </a:ln>
        </p:spPr>
        <p:txBody>
          <a:bodyPr/>
          <a:lstStyle/>
          <a:p>
            <a:endParaRPr lang="tr-TR" sz="4400">
              <a:latin typeface="Arial" panose="020B0604020202020204" pitchFamily="34" charset="0"/>
              <a:cs typeface="Arial" panose="020B0604020202020204" pitchFamily="34" charset="0"/>
            </a:endParaRPr>
          </a:p>
        </p:txBody>
      </p:sp>
      <p:sp>
        <p:nvSpPr>
          <p:cNvPr id="161" name="Shape 34">
            <a:extLst>
              <a:ext uri="{FF2B5EF4-FFF2-40B4-BE49-F238E27FC236}">
                <a16:creationId xmlns:a16="http://schemas.microsoft.com/office/drawing/2014/main" id="{7A0BAA85-6CEA-1AC9-D486-287FA057B727}"/>
              </a:ext>
            </a:extLst>
          </p:cNvPr>
          <p:cNvSpPr/>
          <p:nvPr/>
        </p:nvSpPr>
        <p:spPr>
          <a:xfrm>
            <a:off x="914552" y="4860518"/>
            <a:ext cx="640080" cy="640080"/>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pic>
        <p:nvPicPr>
          <p:cNvPr id="163" name="Image 3" descr="/home/claude/work/icons_src/handshake.png">
            <a:extLst>
              <a:ext uri="{FF2B5EF4-FFF2-40B4-BE49-F238E27FC236}">
                <a16:creationId xmlns:a16="http://schemas.microsoft.com/office/drawing/2014/main" id="{B9E9404B-9102-712B-2413-9192431F687D}"/>
              </a:ext>
            </a:extLst>
          </p:cNvPr>
          <p:cNvPicPr>
            <a:picLocks noChangeAspect="1"/>
          </p:cNvPicPr>
          <p:nvPr/>
        </p:nvPicPr>
        <p:blipFill>
          <a:blip r:embed="rId5"/>
          <a:stretch>
            <a:fillRect/>
          </a:stretch>
        </p:blipFill>
        <p:spPr>
          <a:xfrm>
            <a:off x="1004163" y="4950129"/>
            <a:ext cx="460858" cy="460858"/>
          </a:xfrm>
          <a:prstGeom prst="rect">
            <a:avLst/>
          </a:prstGeom>
        </p:spPr>
      </p:pic>
      <p:sp>
        <p:nvSpPr>
          <p:cNvPr id="165" name="Text 35">
            <a:extLst>
              <a:ext uri="{FF2B5EF4-FFF2-40B4-BE49-F238E27FC236}">
                <a16:creationId xmlns:a16="http://schemas.microsoft.com/office/drawing/2014/main" id="{C189472E-7F69-96B4-80CA-10BCD85164C0}"/>
              </a:ext>
            </a:extLst>
          </p:cNvPr>
          <p:cNvSpPr/>
          <p:nvPr/>
        </p:nvSpPr>
        <p:spPr>
          <a:xfrm>
            <a:off x="1783232" y="4673066"/>
            <a:ext cx="3291840" cy="365760"/>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Cambria" pitchFamily="34" charset="-122"/>
                <a:cs typeface="Arial" panose="020B0604020202020204" pitchFamily="34" charset="0"/>
              </a:rPr>
              <a:t>External Advisory Board</a:t>
            </a:r>
            <a:endParaRPr lang="en-US" sz="2000" dirty="0">
              <a:latin typeface="Arial" panose="020B0604020202020204" pitchFamily="34" charset="0"/>
              <a:cs typeface="Arial" panose="020B0604020202020204" pitchFamily="34" charset="0"/>
            </a:endParaRPr>
          </a:p>
        </p:txBody>
      </p:sp>
      <p:sp>
        <p:nvSpPr>
          <p:cNvPr id="167" name="Text 36">
            <a:extLst>
              <a:ext uri="{FF2B5EF4-FFF2-40B4-BE49-F238E27FC236}">
                <a16:creationId xmlns:a16="http://schemas.microsoft.com/office/drawing/2014/main" id="{8C2A9E43-123C-0E31-EB7E-0E938F938C79}"/>
              </a:ext>
            </a:extLst>
          </p:cNvPr>
          <p:cNvSpPr/>
          <p:nvPr/>
        </p:nvSpPr>
        <p:spPr>
          <a:xfrm>
            <a:off x="1783232" y="5038826"/>
            <a:ext cx="3291840" cy="365760"/>
          </a:xfrm>
          <a:prstGeom prst="rect">
            <a:avLst/>
          </a:prstGeom>
          <a:noFill/>
          <a:ln/>
        </p:spPr>
        <p:txBody>
          <a:bodyPr wrap="square" lIns="0" tIns="0" rIns="0" bIns="0" rtlCol="0" anchor="ctr"/>
          <a:lstStyle/>
          <a:p>
            <a:pPr marL="0" indent="0">
              <a:buNone/>
            </a:pPr>
            <a:r>
              <a:rPr lang="en-US" sz="1100" i="1" dirty="0">
                <a:solidFill>
                  <a:srgbClr val="9FB6C9"/>
                </a:solidFill>
                <a:latin typeface="Arial" panose="020B0604020202020204" pitchFamily="34" charset="0"/>
                <a:ea typeface="Calibri" pitchFamily="34" charset="-122"/>
                <a:cs typeface="Arial" panose="020B0604020202020204" pitchFamily="34" charset="0"/>
              </a:rPr>
              <a:t>A bridge between the department and industry representatives</a:t>
            </a:r>
            <a:endParaRPr lang="en-US" sz="1100" dirty="0">
              <a:latin typeface="Arial" panose="020B0604020202020204" pitchFamily="34" charset="0"/>
              <a:cs typeface="Arial" panose="020B0604020202020204" pitchFamily="34" charset="0"/>
            </a:endParaRPr>
          </a:p>
        </p:txBody>
      </p:sp>
      <p:sp>
        <p:nvSpPr>
          <p:cNvPr id="169" name="Text 37">
            <a:extLst>
              <a:ext uri="{FF2B5EF4-FFF2-40B4-BE49-F238E27FC236}">
                <a16:creationId xmlns:a16="http://schemas.microsoft.com/office/drawing/2014/main" id="{5D9F5480-48A7-024C-6BAB-34A4D354939B}"/>
              </a:ext>
            </a:extLst>
          </p:cNvPr>
          <p:cNvSpPr/>
          <p:nvPr/>
        </p:nvSpPr>
        <p:spPr>
          <a:xfrm>
            <a:off x="5075072" y="4764506"/>
            <a:ext cx="3101188" cy="868680"/>
          </a:xfrm>
          <a:prstGeom prst="rect">
            <a:avLst/>
          </a:prstGeom>
          <a:noFill/>
          <a:ln/>
        </p:spPr>
        <p:txBody>
          <a:bodyPr wrap="square" lIns="0" tIns="0" rIns="0" bIns="0" rtlCol="0" anchor="ctr"/>
          <a:lstStyle/>
          <a:p>
            <a:pPr marL="0" indent="0">
              <a:lnSpc>
                <a:spcPct val="115000"/>
              </a:lnSpc>
              <a:buNone/>
            </a:pPr>
            <a:r>
              <a:rPr lang="en-US" sz="1600" b="1" dirty="0">
                <a:solidFill>
                  <a:srgbClr val="FFFFFF"/>
                </a:solidFill>
                <a:latin typeface="Arial" panose="020B0604020202020204" pitchFamily="34" charset="0"/>
                <a:ea typeface="Calibri" pitchFamily="34" charset="-122"/>
                <a:cs typeface="Arial" panose="020B0604020202020204" pitchFamily="34" charset="0"/>
              </a:rPr>
              <a:t>Turgut Yalçın</a:t>
            </a:r>
            <a:endParaRPr lang="en-US" sz="1600" dirty="0">
              <a:latin typeface="Arial" panose="020B0604020202020204" pitchFamily="34" charset="0"/>
              <a:cs typeface="Arial" panose="020B0604020202020204" pitchFamily="34" charset="0"/>
            </a:endParaRPr>
          </a:p>
          <a:p>
            <a:pPr marL="0" indent="0">
              <a:lnSpc>
                <a:spcPct val="115000"/>
              </a:lnSpc>
              <a:buNone/>
            </a:pPr>
            <a:r>
              <a:rPr lang="en-US" sz="1050" dirty="0">
                <a:solidFill>
                  <a:srgbClr val="9FB6C9"/>
                </a:solidFill>
                <a:latin typeface="Arial" panose="020B0604020202020204" pitchFamily="34" charset="0"/>
                <a:ea typeface="Calibri" pitchFamily="34" charset="-122"/>
                <a:cs typeface="Arial" panose="020B0604020202020204" pitchFamily="34" charset="0"/>
              </a:rPr>
              <a:t>SUR AŞ Turizm Sanayi ve Ticaret A.Ş.</a:t>
            </a:r>
            <a:endParaRPr lang="en-US" sz="1600" dirty="0">
              <a:latin typeface="Arial" panose="020B0604020202020204" pitchFamily="34" charset="0"/>
              <a:cs typeface="Arial" panose="020B0604020202020204" pitchFamily="34" charset="0"/>
            </a:endParaRPr>
          </a:p>
        </p:txBody>
      </p:sp>
      <p:sp>
        <p:nvSpPr>
          <p:cNvPr id="171" name="Text 38">
            <a:extLst>
              <a:ext uri="{FF2B5EF4-FFF2-40B4-BE49-F238E27FC236}">
                <a16:creationId xmlns:a16="http://schemas.microsoft.com/office/drawing/2014/main" id="{0D9142F0-E732-29F3-23A0-60730391A0C9}"/>
              </a:ext>
            </a:extLst>
          </p:cNvPr>
          <p:cNvSpPr/>
          <p:nvPr/>
        </p:nvSpPr>
        <p:spPr>
          <a:xfrm>
            <a:off x="8450580" y="4764506"/>
            <a:ext cx="3101188" cy="868680"/>
          </a:xfrm>
          <a:prstGeom prst="rect">
            <a:avLst/>
          </a:prstGeom>
          <a:noFill/>
          <a:ln/>
        </p:spPr>
        <p:txBody>
          <a:bodyPr wrap="square" lIns="0" tIns="0" rIns="0" bIns="0" rtlCol="0" anchor="ctr"/>
          <a:lstStyle/>
          <a:p>
            <a:pPr marL="0" indent="0">
              <a:lnSpc>
                <a:spcPct val="115000"/>
              </a:lnSpc>
              <a:buNone/>
            </a:pPr>
            <a:r>
              <a:rPr lang="en-US" sz="1600" b="1" dirty="0">
                <a:solidFill>
                  <a:srgbClr val="FFFFFF"/>
                </a:solidFill>
                <a:latin typeface="Arial" panose="020B0604020202020204" pitchFamily="34" charset="0"/>
                <a:ea typeface="Calibri" pitchFamily="34" charset="-122"/>
                <a:cs typeface="Arial" panose="020B0604020202020204" pitchFamily="34" charset="0"/>
              </a:rPr>
              <a:t>Ekrem Bakır</a:t>
            </a:r>
            <a:endParaRPr lang="en-US" sz="1600" dirty="0">
              <a:latin typeface="Arial" panose="020B0604020202020204" pitchFamily="34" charset="0"/>
              <a:cs typeface="Arial" panose="020B0604020202020204" pitchFamily="34" charset="0"/>
            </a:endParaRPr>
          </a:p>
          <a:p>
            <a:pPr marL="0" indent="0">
              <a:lnSpc>
                <a:spcPct val="115000"/>
              </a:lnSpc>
              <a:buNone/>
            </a:pPr>
            <a:r>
              <a:rPr lang="en-US" sz="1050" dirty="0">
                <a:solidFill>
                  <a:srgbClr val="9FB6C9"/>
                </a:solidFill>
                <a:latin typeface="Arial" panose="020B0604020202020204" pitchFamily="34" charset="0"/>
                <a:ea typeface="Calibri" pitchFamily="34" charset="-122"/>
                <a:cs typeface="Arial" panose="020B0604020202020204" pitchFamily="34" charset="0"/>
              </a:rPr>
              <a:t>Vektör Proje Mim. Müh. Dan. İnş. ve San. Ltd. şti.</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0902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D5354DAD-33AE-494C-1EEB-24F52912F5A7}"/>
              </a:ext>
            </a:extLst>
          </p:cNvPr>
          <p:cNvSpPr/>
          <p:nvPr/>
        </p:nvSpPr>
        <p:spPr>
          <a:xfrm>
            <a:off x="655320" y="708900"/>
            <a:ext cx="10881360" cy="640080"/>
          </a:xfrm>
          <a:prstGeom prst="rect">
            <a:avLst/>
          </a:prstGeom>
          <a:noFill/>
          <a:ln/>
        </p:spPr>
        <p:txBody>
          <a:bodyPr wrap="square" lIns="0" tIns="0" rIns="0" bIns="0" rtlCol="0" anchor="ctr"/>
          <a:lstStyle/>
          <a:p>
            <a:pPr marL="0" indent="0" algn="l">
              <a:buNone/>
            </a:pPr>
            <a:r>
              <a:rPr lang="en-US" sz="3600" b="1" dirty="0">
                <a:solidFill>
                  <a:srgbClr val="08294E"/>
                </a:solidFill>
                <a:latin typeface="Arial" panose="020B0604020202020204" pitchFamily="34" charset="0"/>
                <a:ea typeface="Cambria" pitchFamily="34" charset="-122"/>
                <a:cs typeface="Arial" panose="020B0604020202020204" pitchFamily="34" charset="0"/>
              </a:rPr>
              <a:t>Erasmus and International Mobility</a:t>
            </a:r>
            <a:endParaRPr lang="en-US" sz="36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8505B2CA-88C8-98EF-5904-0B14390E89C8}"/>
              </a:ext>
            </a:extLst>
          </p:cNvPr>
          <p:cNvSpPr/>
          <p:nvPr/>
        </p:nvSpPr>
        <p:spPr>
          <a:xfrm>
            <a:off x="673608" y="1348980"/>
            <a:ext cx="10881360" cy="320040"/>
          </a:xfrm>
          <a:prstGeom prst="rect">
            <a:avLst/>
          </a:prstGeom>
          <a:noFill/>
          <a:ln/>
        </p:spPr>
        <p:txBody>
          <a:bodyPr wrap="square" lIns="0" tIns="0" rIns="0" bIns="0" rtlCol="0" anchor="ctr"/>
          <a:lstStyle/>
          <a:p>
            <a:pPr marL="0" indent="0">
              <a:buNone/>
            </a:pPr>
            <a:r>
              <a:rPr lang="en-US" sz="1600" i="1" dirty="0">
                <a:solidFill>
                  <a:srgbClr val="56687C"/>
                </a:solidFill>
                <a:latin typeface="Arial" panose="020B0604020202020204" pitchFamily="34" charset="0"/>
                <a:ea typeface="Calibri" pitchFamily="34" charset="-122"/>
                <a:cs typeface="Arial" panose="020B0604020202020204" pitchFamily="34" charset="0"/>
              </a:rPr>
              <a:t>Coordinated by the International Relations Office (IRO)</a:t>
            </a:r>
            <a:endParaRPr lang="en-US" sz="1600"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25201E01-4E08-0D3E-48FB-7660ED5FC359}"/>
              </a:ext>
            </a:extLst>
          </p:cNvPr>
          <p:cNvSpPr/>
          <p:nvPr/>
        </p:nvSpPr>
        <p:spPr>
          <a:xfrm>
            <a:off x="838200" y="2016492"/>
            <a:ext cx="1691640" cy="1234440"/>
          </a:xfrm>
          <a:prstGeom prst="roundRect">
            <a:avLst>
              <a:gd name="adj" fmla="val 8889"/>
            </a:avLst>
          </a:prstGeom>
          <a:solidFill>
            <a:srgbClr val="08294E"/>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11" name="Text 3">
            <a:extLst>
              <a:ext uri="{FF2B5EF4-FFF2-40B4-BE49-F238E27FC236}">
                <a16:creationId xmlns:a16="http://schemas.microsoft.com/office/drawing/2014/main" id="{A545AA48-269D-182B-9392-7B04E6763745}"/>
              </a:ext>
            </a:extLst>
          </p:cNvPr>
          <p:cNvSpPr/>
          <p:nvPr/>
        </p:nvSpPr>
        <p:spPr>
          <a:xfrm>
            <a:off x="838200" y="2135364"/>
            <a:ext cx="1691640" cy="548640"/>
          </a:xfrm>
          <a:prstGeom prst="rect">
            <a:avLst/>
          </a:prstGeom>
          <a:noFill/>
          <a:ln/>
        </p:spPr>
        <p:txBody>
          <a:bodyPr wrap="square" lIns="0" tIns="0" rIns="0" bIns="0" rtlCol="0" anchor="ctr"/>
          <a:lstStyle/>
          <a:p>
            <a:pPr marL="0" indent="0" algn="ctr">
              <a:buNone/>
            </a:pPr>
            <a:r>
              <a:rPr lang="en-US" sz="3200" b="1" dirty="0">
                <a:solidFill>
                  <a:srgbClr val="1CA7BE"/>
                </a:solidFill>
                <a:latin typeface="Arial" panose="020B0604020202020204" pitchFamily="34" charset="0"/>
                <a:ea typeface="Cambria" pitchFamily="34" charset="-122"/>
                <a:cs typeface="Arial" panose="020B0604020202020204" pitchFamily="34" charset="0"/>
              </a:rPr>
              <a:t>8</a:t>
            </a:r>
            <a:endParaRPr lang="en-US" sz="3200" dirty="0">
              <a:latin typeface="Arial" panose="020B0604020202020204" pitchFamily="34" charset="0"/>
              <a:cs typeface="Arial" panose="020B0604020202020204" pitchFamily="34" charset="0"/>
            </a:endParaRPr>
          </a:p>
        </p:txBody>
      </p:sp>
      <p:sp>
        <p:nvSpPr>
          <p:cNvPr id="13" name="Text 4">
            <a:extLst>
              <a:ext uri="{FF2B5EF4-FFF2-40B4-BE49-F238E27FC236}">
                <a16:creationId xmlns:a16="http://schemas.microsoft.com/office/drawing/2014/main" id="{AF804EBA-62A4-FD15-D752-1CEA1AD52362}"/>
              </a:ext>
            </a:extLst>
          </p:cNvPr>
          <p:cNvSpPr/>
          <p:nvPr/>
        </p:nvSpPr>
        <p:spPr>
          <a:xfrm>
            <a:off x="929640" y="2684004"/>
            <a:ext cx="1508760" cy="457200"/>
          </a:xfrm>
          <a:prstGeom prst="rect">
            <a:avLst/>
          </a:prstGeom>
          <a:noFill/>
          <a:ln/>
        </p:spPr>
        <p:txBody>
          <a:bodyPr wrap="square" lIns="0" tIns="0" rIns="0" bIns="0" rtlCol="0" anchor="ctr"/>
          <a:lstStyle/>
          <a:p>
            <a:pPr marL="0" indent="0" algn="ctr">
              <a:buNone/>
            </a:pPr>
            <a:r>
              <a:rPr lang="en-US" sz="1100" dirty="0">
                <a:solidFill>
                  <a:srgbClr val="C3D5E4"/>
                </a:solidFill>
                <a:latin typeface="Arial" panose="020B0604020202020204" pitchFamily="34" charset="0"/>
                <a:ea typeface="Calibri" pitchFamily="34" charset="-122"/>
                <a:cs typeface="Arial" panose="020B0604020202020204" pitchFamily="34" charset="0"/>
              </a:rPr>
              <a:t>Countries</a:t>
            </a:r>
            <a:endParaRPr lang="en-US" sz="1100" dirty="0">
              <a:latin typeface="Arial" panose="020B0604020202020204" pitchFamily="34" charset="0"/>
              <a:cs typeface="Arial" panose="020B0604020202020204" pitchFamily="34" charset="0"/>
            </a:endParaRPr>
          </a:p>
        </p:txBody>
      </p:sp>
      <p:sp>
        <p:nvSpPr>
          <p:cNvPr id="15" name="Shape 5">
            <a:extLst>
              <a:ext uri="{FF2B5EF4-FFF2-40B4-BE49-F238E27FC236}">
                <a16:creationId xmlns:a16="http://schemas.microsoft.com/office/drawing/2014/main" id="{64925DCB-F0A2-2E3B-8EE6-8F9BDDC67455}"/>
              </a:ext>
            </a:extLst>
          </p:cNvPr>
          <p:cNvSpPr/>
          <p:nvPr/>
        </p:nvSpPr>
        <p:spPr>
          <a:xfrm>
            <a:off x="2712720" y="2016492"/>
            <a:ext cx="1691640" cy="1234440"/>
          </a:xfrm>
          <a:prstGeom prst="roundRect">
            <a:avLst>
              <a:gd name="adj" fmla="val 8889"/>
            </a:avLst>
          </a:prstGeom>
          <a:solidFill>
            <a:srgbClr val="08294E"/>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17" name="Text 6">
            <a:extLst>
              <a:ext uri="{FF2B5EF4-FFF2-40B4-BE49-F238E27FC236}">
                <a16:creationId xmlns:a16="http://schemas.microsoft.com/office/drawing/2014/main" id="{A87104C7-BCB7-464A-D145-38CC4325153D}"/>
              </a:ext>
            </a:extLst>
          </p:cNvPr>
          <p:cNvSpPr/>
          <p:nvPr/>
        </p:nvSpPr>
        <p:spPr>
          <a:xfrm>
            <a:off x="2712720" y="2135364"/>
            <a:ext cx="1691640" cy="548640"/>
          </a:xfrm>
          <a:prstGeom prst="rect">
            <a:avLst/>
          </a:prstGeom>
          <a:noFill/>
          <a:ln/>
        </p:spPr>
        <p:txBody>
          <a:bodyPr wrap="square" lIns="0" tIns="0" rIns="0" bIns="0" rtlCol="0" anchor="ctr"/>
          <a:lstStyle/>
          <a:p>
            <a:pPr marL="0" indent="0" algn="ctr">
              <a:buNone/>
            </a:pPr>
            <a:r>
              <a:rPr lang="en-US" sz="3200" b="1" dirty="0">
                <a:solidFill>
                  <a:srgbClr val="1CA7BE"/>
                </a:solidFill>
                <a:latin typeface="Arial" panose="020B0604020202020204" pitchFamily="34" charset="0"/>
                <a:ea typeface="Cambria" pitchFamily="34" charset="-122"/>
                <a:cs typeface="Arial" panose="020B0604020202020204" pitchFamily="34" charset="0"/>
              </a:rPr>
              <a:t>12</a:t>
            </a:r>
            <a:endParaRPr lang="en-US" sz="3200" dirty="0">
              <a:latin typeface="Arial" panose="020B0604020202020204" pitchFamily="34" charset="0"/>
              <a:cs typeface="Arial" panose="020B0604020202020204" pitchFamily="34" charset="0"/>
            </a:endParaRPr>
          </a:p>
        </p:txBody>
      </p:sp>
      <p:sp>
        <p:nvSpPr>
          <p:cNvPr id="19" name="Text 7">
            <a:extLst>
              <a:ext uri="{FF2B5EF4-FFF2-40B4-BE49-F238E27FC236}">
                <a16:creationId xmlns:a16="http://schemas.microsoft.com/office/drawing/2014/main" id="{EF61EF57-6BDC-2551-4423-956329BB08AB}"/>
              </a:ext>
            </a:extLst>
          </p:cNvPr>
          <p:cNvSpPr/>
          <p:nvPr/>
        </p:nvSpPr>
        <p:spPr>
          <a:xfrm>
            <a:off x="2804160" y="2684004"/>
            <a:ext cx="1508760" cy="457200"/>
          </a:xfrm>
          <a:prstGeom prst="rect">
            <a:avLst/>
          </a:prstGeom>
          <a:noFill/>
          <a:ln/>
        </p:spPr>
        <p:txBody>
          <a:bodyPr wrap="square" lIns="0" tIns="0" rIns="0" bIns="0" rtlCol="0" anchor="ctr"/>
          <a:lstStyle/>
          <a:p>
            <a:pPr marL="0" indent="0" algn="ctr">
              <a:buNone/>
            </a:pPr>
            <a:r>
              <a:rPr lang="en-US" sz="1100" dirty="0">
                <a:solidFill>
                  <a:srgbClr val="C3D5E4"/>
                </a:solidFill>
                <a:latin typeface="Arial" panose="020B0604020202020204" pitchFamily="34" charset="0"/>
                <a:ea typeface="Calibri" pitchFamily="34" charset="-122"/>
                <a:cs typeface="Arial" panose="020B0604020202020204" pitchFamily="34" charset="0"/>
              </a:rPr>
              <a:t>Partner Universities</a:t>
            </a:r>
            <a:endParaRPr lang="en-US" sz="1100" dirty="0">
              <a:latin typeface="Arial" panose="020B0604020202020204" pitchFamily="34" charset="0"/>
              <a:cs typeface="Arial" panose="020B0604020202020204" pitchFamily="34" charset="0"/>
            </a:endParaRPr>
          </a:p>
        </p:txBody>
      </p:sp>
      <p:sp>
        <p:nvSpPr>
          <p:cNvPr id="21" name="Shape 8">
            <a:extLst>
              <a:ext uri="{FF2B5EF4-FFF2-40B4-BE49-F238E27FC236}">
                <a16:creationId xmlns:a16="http://schemas.microsoft.com/office/drawing/2014/main" id="{AEE8C744-1873-A3F4-3917-1E7AA669E41B}"/>
              </a:ext>
            </a:extLst>
          </p:cNvPr>
          <p:cNvSpPr/>
          <p:nvPr/>
        </p:nvSpPr>
        <p:spPr>
          <a:xfrm>
            <a:off x="4587240" y="2016492"/>
            <a:ext cx="1691640" cy="1234440"/>
          </a:xfrm>
          <a:prstGeom prst="roundRect">
            <a:avLst>
              <a:gd name="adj" fmla="val 8889"/>
            </a:avLst>
          </a:prstGeom>
          <a:solidFill>
            <a:srgbClr val="08294E"/>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23" name="Text 9">
            <a:extLst>
              <a:ext uri="{FF2B5EF4-FFF2-40B4-BE49-F238E27FC236}">
                <a16:creationId xmlns:a16="http://schemas.microsoft.com/office/drawing/2014/main" id="{8ECC3662-EEA6-03E7-00FB-AE3B1F5D510A}"/>
              </a:ext>
            </a:extLst>
          </p:cNvPr>
          <p:cNvSpPr/>
          <p:nvPr/>
        </p:nvSpPr>
        <p:spPr>
          <a:xfrm>
            <a:off x="4587240" y="2135364"/>
            <a:ext cx="1691640" cy="548640"/>
          </a:xfrm>
          <a:prstGeom prst="rect">
            <a:avLst/>
          </a:prstGeom>
          <a:noFill/>
          <a:ln/>
        </p:spPr>
        <p:txBody>
          <a:bodyPr wrap="square" lIns="0" tIns="0" rIns="0" bIns="0" rtlCol="0" anchor="ctr"/>
          <a:lstStyle/>
          <a:p>
            <a:pPr marL="0" indent="0" algn="ctr">
              <a:buNone/>
            </a:pPr>
            <a:r>
              <a:rPr lang="en-US" sz="3200" b="1" dirty="0">
                <a:solidFill>
                  <a:srgbClr val="1CA7BE"/>
                </a:solidFill>
                <a:latin typeface="Arial" panose="020B0604020202020204" pitchFamily="34" charset="0"/>
                <a:ea typeface="Cambria" pitchFamily="34" charset="-122"/>
                <a:cs typeface="Arial" panose="020B0604020202020204" pitchFamily="34" charset="0"/>
              </a:rPr>
              <a:t>7</a:t>
            </a:r>
            <a:endParaRPr lang="en-US" sz="3200" dirty="0">
              <a:latin typeface="Arial" panose="020B0604020202020204" pitchFamily="34" charset="0"/>
              <a:cs typeface="Arial" panose="020B0604020202020204" pitchFamily="34" charset="0"/>
            </a:endParaRPr>
          </a:p>
        </p:txBody>
      </p:sp>
      <p:sp>
        <p:nvSpPr>
          <p:cNvPr id="25" name="Text 10">
            <a:extLst>
              <a:ext uri="{FF2B5EF4-FFF2-40B4-BE49-F238E27FC236}">
                <a16:creationId xmlns:a16="http://schemas.microsoft.com/office/drawing/2014/main" id="{591AACF2-2CAB-0ACB-611E-31D218D8D3B9}"/>
              </a:ext>
            </a:extLst>
          </p:cNvPr>
          <p:cNvSpPr/>
          <p:nvPr/>
        </p:nvSpPr>
        <p:spPr>
          <a:xfrm>
            <a:off x="4678680" y="2684004"/>
            <a:ext cx="1508760" cy="457200"/>
          </a:xfrm>
          <a:prstGeom prst="rect">
            <a:avLst/>
          </a:prstGeom>
          <a:noFill/>
          <a:ln/>
        </p:spPr>
        <p:txBody>
          <a:bodyPr wrap="square" lIns="0" tIns="0" rIns="0" bIns="0" rtlCol="0" anchor="ctr"/>
          <a:lstStyle/>
          <a:p>
            <a:pPr marL="0" indent="0" algn="ctr">
              <a:buNone/>
            </a:pPr>
            <a:r>
              <a:rPr lang="en-US" sz="1100" dirty="0">
                <a:solidFill>
                  <a:srgbClr val="C3D5E4"/>
                </a:solidFill>
                <a:latin typeface="Arial" panose="020B0604020202020204" pitchFamily="34" charset="0"/>
                <a:ea typeface="Calibri" pitchFamily="34" charset="-122"/>
                <a:cs typeface="Arial" panose="020B0604020202020204" pitchFamily="34" charset="0"/>
              </a:rPr>
              <a:t>Outgoing students in the last 5 years</a:t>
            </a:r>
            <a:endParaRPr lang="en-US" sz="1100" dirty="0">
              <a:latin typeface="Arial" panose="020B0604020202020204" pitchFamily="34" charset="0"/>
              <a:cs typeface="Arial" panose="020B0604020202020204" pitchFamily="34" charset="0"/>
            </a:endParaRPr>
          </a:p>
        </p:txBody>
      </p:sp>
      <p:sp>
        <p:nvSpPr>
          <p:cNvPr id="27" name="Text 11">
            <a:extLst>
              <a:ext uri="{FF2B5EF4-FFF2-40B4-BE49-F238E27FC236}">
                <a16:creationId xmlns:a16="http://schemas.microsoft.com/office/drawing/2014/main" id="{1C320576-6DF9-F4A1-0D11-52690CF4C515}"/>
              </a:ext>
            </a:extLst>
          </p:cNvPr>
          <p:cNvSpPr/>
          <p:nvPr/>
        </p:nvSpPr>
        <p:spPr>
          <a:xfrm>
            <a:off x="838200" y="3525252"/>
            <a:ext cx="5029200" cy="365760"/>
          </a:xfrm>
          <a:prstGeom prst="rect">
            <a:avLst/>
          </a:prstGeom>
          <a:noFill/>
          <a:ln/>
        </p:spPr>
        <p:txBody>
          <a:bodyPr wrap="square" lIns="0" tIns="0" rIns="0" bIns="0" rtlCol="0" anchor="ctr"/>
          <a:lstStyle/>
          <a:p>
            <a:pPr marL="0" indent="0">
              <a:buNone/>
            </a:pPr>
            <a:r>
              <a:rPr lang="en-US" b="1" dirty="0">
                <a:solidFill>
                  <a:srgbClr val="08294E"/>
                </a:solidFill>
                <a:latin typeface="Arial" panose="020B0604020202020204" pitchFamily="34" charset="0"/>
                <a:ea typeface="Calibri" pitchFamily="34" charset="-122"/>
                <a:cs typeface="Arial" panose="020B0604020202020204" pitchFamily="34" charset="0"/>
              </a:rPr>
              <a:t>Countries with Bilateral Agreements</a:t>
            </a:r>
            <a:endParaRPr lang="en-US" dirty="0">
              <a:latin typeface="Arial" panose="020B0604020202020204" pitchFamily="34" charset="0"/>
              <a:cs typeface="Arial" panose="020B0604020202020204" pitchFamily="34" charset="0"/>
            </a:endParaRPr>
          </a:p>
        </p:txBody>
      </p:sp>
      <p:sp>
        <p:nvSpPr>
          <p:cNvPr id="29" name="Shape 12">
            <a:extLst>
              <a:ext uri="{FF2B5EF4-FFF2-40B4-BE49-F238E27FC236}">
                <a16:creationId xmlns:a16="http://schemas.microsoft.com/office/drawing/2014/main" id="{016C2CEF-469C-9F85-9D52-9DA728A9C810}"/>
              </a:ext>
            </a:extLst>
          </p:cNvPr>
          <p:cNvSpPr/>
          <p:nvPr/>
        </p:nvSpPr>
        <p:spPr>
          <a:xfrm>
            <a:off x="838200" y="4083036"/>
            <a:ext cx="128016" cy="128016"/>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31" name="Text 13">
            <a:extLst>
              <a:ext uri="{FF2B5EF4-FFF2-40B4-BE49-F238E27FC236}">
                <a16:creationId xmlns:a16="http://schemas.microsoft.com/office/drawing/2014/main" id="{E46C809A-2B72-0E29-3557-1D53DA55FB76}"/>
              </a:ext>
            </a:extLst>
          </p:cNvPr>
          <p:cNvSpPr/>
          <p:nvPr/>
        </p:nvSpPr>
        <p:spPr>
          <a:xfrm>
            <a:off x="1066800" y="3982452"/>
            <a:ext cx="1463040" cy="310896"/>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Italy</a:t>
            </a:r>
            <a:endParaRPr lang="en-US" sz="1600" dirty="0">
              <a:latin typeface="Arial" panose="020B0604020202020204" pitchFamily="34" charset="0"/>
              <a:cs typeface="Arial" panose="020B0604020202020204" pitchFamily="34" charset="0"/>
            </a:endParaRPr>
          </a:p>
        </p:txBody>
      </p:sp>
      <p:sp>
        <p:nvSpPr>
          <p:cNvPr id="33" name="Text 14">
            <a:extLst>
              <a:ext uri="{FF2B5EF4-FFF2-40B4-BE49-F238E27FC236}">
                <a16:creationId xmlns:a16="http://schemas.microsoft.com/office/drawing/2014/main" id="{FE295F11-296C-1624-71AF-1F326F61C7EA}"/>
              </a:ext>
            </a:extLst>
          </p:cNvPr>
          <p:cNvSpPr/>
          <p:nvPr/>
        </p:nvSpPr>
        <p:spPr>
          <a:xfrm>
            <a:off x="2256817" y="3982452"/>
            <a:ext cx="1095983" cy="228600"/>
          </a:xfrm>
          <a:prstGeom prst="rect">
            <a:avLst/>
          </a:prstGeom>
          <a:noFill/>
          <a:ln/>
        </p:spPr>
        <p:txBody>
          <a:bodyPr wrap="square" lIns="0" tIns="0" rIns="0" bIns="0" rtlCol="0" anchor="ctr"/>
          <a:lstStyle/>
          <a:p>
            <a:pPr marL="0" indent="0">
              <a:buNone/>
            </a:pPr>
            <a:r>
              <a:rPr lang="en-US" sz="1400" dirty="0">
                <a:solidFill>
                  <a:srgbClr val="56687C"/>
                </a:solidFill>
                <a:latin typeface="Arial" panose="020B0604020202020204" pitchFamily="34" charset="0"/>
                <a:ea typeface="Calibri" pitchFamily="34" charset="-122"/>
                <a:cs typeface="Arial" panose="020B0604020202020204" pitchFamily="34" charset="0"/>
              </a:rPr>
              <a:t>2 universities</a:t>
            </a:r>
            <a:endParaRPr lang="en-US" sz="1400" dirty="0">
              <a:latin typeface="Arial" panose="020B0604020202020204" pitchFamily="34" charset="0"/>
              <a:cs typeface="Arial" panose="020B0604020202020204" pitchFamily="34" charset="0"/>
            </a:endParaRPr>
          </a:p>
        </p:txBody>
      </p:sp>
      <p:sp>
        <p:nvSpPr>
          <p:cNvPr id="35" name="Shape 15">
            <a:extLst>
              <a:ext uri="{FF2B5EF4-FFF2-40B4-BE49-F238E27FC236}">
                <a16:creationId xmlns:a16="http://schemas.microsoft.com/office/drawing/2014/main" id="{164F8DCA-0FBE-2041-4076-6C7D52AC45E0}"/>
              </a:ext>
            </a:extLst>
          </p:cNvPr>
          <p:cNvSpPr/>
          <p:nvPr/>
        </p:nvSpPr>
        <p:spPr>
          <a:xfrm>
            <a:off x="3489960" y="4083036"/>
            <a:ext cx="128016" cy="128016"/>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37" name="Text 16">
            <a:extLst>
              <a:ext uri="{FF2B5EF4-FFF2-40B4-BE49-F238E27FC236}">
                <a16:creationId xmlns:a16="http://schemas.microsoft.com/office/drawing/2014/main" id="{7A0E1B56-FE56-DB58-4106-6BF9D3CC9E34}"/>
              </a:ext>
            </a:extLst>
          </p:cNvPr>
          <p:cNvSpPr/>
          <p:nvPr/>
        </p:nvSpPr>
        <p:spPr>
          <a:xfrm>
            <a:off x="3718560" y="3982452"/>
            <a:ext cx="1463040" cy="310896"/>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Lithuania</a:t>
            </a:r>
            <a:endParaRPr lang="en-US" sz="1600" dirty="0">
              <a:latin typeface="Arial" panose="020B0604020202020204" pitchFamily="34" charset="0"/>
              <a:cs typeface="Arial" panose="020B0604020202020204" pitchFamily="34" charset="0"/>
            </a:endParaRPr>
          </a:p>
        </p:txBody>
      </p:sp>
      <p:sp>
        <p:nvSpPr>
          <p:cNvPr id="39" name="Text 17">
            <a:extLst>
              <a:ext uri="{FF2B5EF4-FFF2-40B4-BE49-F238E27FC236}">
                <a16:creationId xmlns:a16="http://schemas.microsoft.com/office/drawing/2014/main" id="{D4A61E47-413A-0348-5483-256FA2EBD720}"/>
              </a:ext>
            </a:extLst>
          </p:cNvPr>
          <p:cNvSpPr/>
          <p:nvPr/>
        </p:nvSpPr>
        <p:spPr>
          <a:xfrm>
            <a:off x="4883285" y="3982452"/>
            <a:ext cx="1121275" cy="310896"/>
          </a:xfrm>
          <a:prstGeom prst="rect">
            <a:avLst/>
          </a:prstGeom>
          <a:noFill/>
          <a:ln/>
        </p:spPr>
        <p:txBody>
          <a:bodyPr wrap="square" lIns="0" tIns="0" rIns="0" bIns="0" rtlCol="0" anchor="ctr"/>
          <a:lstStyle/>
          <a:p>
            <a:pPr marL="0" indent="0">
              <a:buNone/>
            </a:pPr>
            <a:r>
              <a:rPr lang="en-US" sz="1400" dirty="0">
                <a:solidFill>
                  <a:srgbClr val="56687C"/>
                </a:solidFill>
                <a:latin typeface="Arial" panose="020B0604020202020204" pitchFamily="34" charset="0"/>
                <a:ea typeface="Calibri" pitchFamily="34" charset="-122"/>
                <a:cs typeface="Arial" panose="020B0604020202020204" pitchFamily="34" charset="0"/>
              </a:rPr>
              <a:t>2 universities</a:t>
            </a:r>
            <a:endParaRPr lang="en-US" sz="1400" dirty="0">
              <a:latin typeface="Arial" panose="020B0604020202020204" pitchFamily="34" charset="0"/>
              <a:cs typeface="Arial" panose="020B0604020202020204" pitchFamily="34" charset="0"/>
            </a:endParaRPr>
          </a:p>
        </p:txBody>
      </p:sp>
      <p:sp>
        <p:nvSpPr>
          <p:cNvPr id="41" name="Shape 18">
            <a:extLst>
              <a:ext uri="{FF2B5EF4-FFF2-40B4-BE49-F238E27FC236}">
                <a16:creationId xmlns:a16="http://schemas.microsoft.com/office/drawing/2014/main" id="{2C7866D3-E96D-0DA6-48DB-35D59CD92980}"/>
              </a:ext>
            </a:extLst>
          </p:cNvPr>
          <p:cNvSpPr/>
          <p:nvPr/>
        </p:nvSpPr>
        <p:spPr>
          <a:xfrm>
            <a:off x="838200" y="4649964"/>
            <a:ext cx="128016" cy="128016"/>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43" name="Text 19">
            <a:extLst>
              <a:ext uri="{FF2B5EF4-FFF2-40B4-BE49-F238E27FC236}">
                <a16:creationId xmlns:a16="http://schemas.microsoft.com/office/drawing/2014/main" id="{5724E65B-5E93-F478-D815-43598A0D6381}"/>
              </a:ext>
            </a:extLst>
          </p:cNvPr>
          <p:cNvSpPr/>
          <p:nvPr/>
        </p:nvSpPr>
        <p:spPr>
          <a:xfrm>
            <a:off x="1066800" y="4549380"/>
            <a:ext cx="1463040" cy="310896"/>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Poland</a:t>
            </a:r>
            <a:endParaRPr lang="en-US" sz="1600" dirty="0">
              <a:latin typeface="Arial" panose="020B0604020202020204" pitchFamily="34" charset="0"/>
              <a:cs typeface="Arial" panose="020B0604020202020204" pitchFamily="34" charset="0"/>
            </a:endParaRPr>
          </a:p>
        </p:txBody>
      </p:sp>
      <p:sp>
        <p:nvSpPr>
          <p:cNvPr id="45" name="Text 20">
            <a:extLst>
              <a:ext uri="{FF2B5EF4-FFF2-40B4-BE49-F238E27FC236}">
                <a16:creationId xmlns:a16="http://schemas.microsoft.com/office/drawing/2014/main" id="{BB4392E6-5191-2F4A-456F-6E387DB0CF1C}"/>
              </a:ext>
            </a:extLst>
          </p:cNvPr>
          <p:cNvSpPr/>
          <p:nvPr/>
        </p:nvSpPr>
        <p:spPr>
          <a:xfrm>
            <a:off x="2256817" y="4549380"/>
            <a:ext cx="1095983" cy="228600"/>
          </a:xfrm>
          <a:prstGeom prst="rect">
            <a:avLst/>
          </a:prstGeom>
          <a:noFill/>
          <a:ln/>
        </p:spPr>
        <p:txBody>
          <a:bodyPr wrap="square" lIns="0" tIns="0" rIns="0" bIns="0" rtlCol="0" anchor="ctr"/>
          <a:lstStyle/>
          <a:p>
            <a:pPr marL="0" indent="0">
              <a:buNone/>
            </a:pPr>
            <a:r>
              <a:rPr lang="en-US" sz="1400" dirty="0">
                <a:solidFill>
                  <a:srgbClr val="56687C"/>
                </a:solidFill>
                <a:latin typeface="Arial" panose="020B0604020202020204" pitchFamily="34" charset="0"/>
                <a:ea typeface="Calibri" pitchFamily="34" charset="-122"/>
                <a:cs typeface="Arial" panose="020B0604020202020204" pitchFamily="34" charset="0"/>
              </a:rPr>
              <a:t>2 universities</a:t>
            </a:r>
            <a:endParaRPr lang="en-US" sz="1400" dirty="0">
              <a:latin typeface="Arial" panose="020B0604020202020204" pitchFamily="34" charset="0"/>
              <a:cs typeface="Arial" panose="020B0604020202020204" pitchFamily="34" charset="0"/>
            </a:endParaRPr>
          </a:p>
        </p:txBody>
      </p:sp>
      <p:sp>
        <p:nvSpPr>
          <p:cNvPr id="47" name="Shape 21">
            <a:extLst>
              <a:ext uri="{FF2B5EF4-FFF2-40B4-BE49-F238E27FC236}">
                <a16:creationId xmlns:a16="http://schemas.microsoft.com/office/drawing/2014/main" id="{6D10ED98-1D8A-C9F9-F9A5-415AF96C2971}"/>
              </a:ext>
            </a:extLst>
          </p:cNvPr>
          <p:cNvSpPr/>
          <p:nvPr/>
        </p:nvSpPr>
        <p:spPr>
          <a:xfrm>
            <a:off x="3489960" y="4649964"/>
            <a:ext cx="128016" cy="128016"/>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49" name="Text 22">
            <a:extLst>
              <a:ext uri="{FF2B5EF4-FFF2-40B4-BE49-F238E27FC236}">
                <a16:creationId xmlns:a16="http://schemas.microsoft.com/office/drawing/2014/main" id="{AA34FDD1-35C6-D934-6951-EEE3A712377F}"/>
              </a:ext>
            </a:extLst>
          </p:cNvPr>
          <p:cNvSpPr/>
          <p:nvPr/>
        </p:nvSpPr>
        <p:spPr>
          <a:xfrm>
            <a:off x="3718560" y="4549380"/>
            <a:ext cx="1463040" cy="310896"/>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Romania</a:t>
            </a:r>
            <a:endParaRPr lang="en-US" sz="1600" dirty="0">
              <a:latin typeface="Arial" panose="020B0604020202020204" pitchFamily="34" charset="0"/>
              <a:cs typeface="Arial" panose="020B0604020202020204" pitchFamily="34" charset="0"/>
            </a:endParaRPr>
          </a:p>
        </p:txBody>
      </p:sp>
      <p:sp>
        <p:nvSpPr>
          <p:cNvPr id="51" name="Text 23">
            <a:extLst>
              <a:ext uri="{FF2B5EF4-FFF2-40B4-BE49-F238E27FC236}">
                <a16:creationId xmlns:a16="http://schemas.microsoft.com/office/drawing/2014/main" id="{2CE090C7-01EE-9826-9D5B-7A9E0292F115}"/>
              </a:ext>
            </a:extLst>
          </p:cNvPr>
          <p:cNvSpPr/>
          <p:nvPr/>
        </p:nvSpPr>
        <p:spPr>
          <a:xfrm>
            <a:off x="4883285" y="4549380"/>
            <a:ext cx="1121275" cy="310896"/>
          </a:xfrm>
          <a:prstGeom prst="rect">
            <a:avLst/>
          </a:prstGeom>
          <a:noFill/>
          <a:ln/>
        </p:spPr>
        <p:txBody>
          <a:bodyPr wrap="square" lIns="0" tIns="0" rIns="0" bIns="0" rtlCol="0" anchor="ctr"/>
          <a:lstStyle/>
          <a:p>
            <a:pPr marL="0" indent="0">
              <a:buNone/>
            </a:pPr>
            <a:r>
              <a:rPr lang="en-US" sz="1400" dirty="0">
                <a:solidFill>
                  <a:srgbClr val="56687C"/>
                </a:solidFill>
                <a:latin typeface="Arial" panose="020B0604020202020204" pitchFamily="34" charset="0"/>
                <a:ea typeface="Calibri" pitchFamily="34" charset="-122"/>
                <a:cs typeface="Arial" panose="020B0604020202020204" pitchFamily="34" charset="0"/>
              </a:rPr>
              <a:t>2 universities</a:t>
            </a:r>
            <a:endParaRPr lang="en-US" sz="1400" dirty="0">
              <a:latin typeface="Arial" panose="020B0604020202020204" pitchFamily="34" charset="0"/>
              <a:cs typeface="Arial" panose="020B0604020202020204" pitchFamily="34" charset="0"/>
            </a:endParaRPr>
          </a:p>
        </p:txBody>
      </p:sp>
      <p:sp>
        <p:nvSpPr>
          <p:cNvPr id="53" name="Shape 24">
            <a:extLst>
              <a:ext uri="{FF2B5EF4-FFF2-40B4-BE49-F238E27FC236}">
                <a16:creationId xmlns:a16="http://schemas.microsoft.com/office/drawing/2014/main" id="{86103284-5C93-B925-C95C-9A475C34C59F}"/>
              </a:ext>
            </a:extLst>
          </p:cNvPr>
          <p:cNvSpPr/>
          <p:nvPr/>
        </p:nvSpPr>
        <p:spPr>
          <a:xfrm>
            <a:off x="838200" y="5216892"/>
            <a:ext cx="128016" cy="128016"/>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55" name="Text 25">
            <a:extLst>
              <a:ext uri="{FF2B5EF4-FFF2-40B4-BE49-F238E27FC236}">
                <a16:creationId xmlns:a16="http://schemas.microsoft.com/office/drawing/2014/main" id="{FD07325D-BC71-A357-E18E-EF04754A5359}"/>
              </a:ext>
            </a:extLst>
          </p:cNvPr>
          <p:cNvSpPr/>
          <p:nvPr/>
        </p:nvSpPr>
        <p:spPr>
          <a:xfrm>
            <a:off x="1066800" y="5116308"/>
            <a:ext cx="1463040" cy="310896"/>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Bulgaria</a:t>
            </a:r>
            <a:endParaRPr lang="en-US" sz="1600" dirty="0">
              <a:latin typeface="Arial" panose="020B0604020202020204" pitchFamily="34" charset="0"/>
              <a:cs typeface="Arial" panose="020B0604020202020204" pitchFamily="34" charset="0"/>
            </a:endParaRPr>
          </a:p>
        </p:txBody>
      </p:sp>
      <p:sp>
        <p:nvSpPr>
          <p:cNvPr id="57" name="Text 26">
            <a:extLst>
              <a:ext uri="{FF2B5EF4-FFF2-40B4-BE49-F238E27FC236}">
                <a16:creationId xmlns:a16="http://schemas.microsoft.com/office/drawing/2014/main" id="{3B00BF7C-45FB-3D3E-8B2E-5883A2A8B8FC}"/>
              </a:ext>
            </a:extLst>
          </p:cNvPr>
          <p:cNvSpPr/>
          <p:nvPr/>
        </p:nvSpPr>
        <p:spPr>
          <a:xfrm>
            <a:off x="2256817" y="5116308"/>
            <a:ext cx="1095983" cy="228600"/>
          </a:xfrm>
          <a:prstGeom prst="rect">
            <a:avLst/>
          </a:prstGeom>
          <a:noFill/>
          <a:ln/>
        </p:spPr>
        <p:txBody>
          <a:bodyPr wrap="square" lIns="0" tIns="0" rIns="0" bIns="0" rtlCol="0" anchor="ctr"/>
          <a:lstStyle/>
          <a:p>
            <a:pPr marL="0" indent="0">
              <a:buNone/>
            </a:pPr>
            <a:r>
              <a:rPr lang="en-US" sz="1400" dirty="0">
                <a:solidFill>
                  <a:srgbClr val="56687C"/>
                </a:solidFill>
                <a:latin typeface="Arial" panose="020B0604020202020204" pitchFamily="34" charset="0"/>
                <a:ea typeface="Calibri" pitchFamily="34" charset="-122"/>
                <a:cs typeface="Arial" panose="020B0604020202020204" pitchFamily="34" charset="0"/>
              </a:rPr>
              <a:t>1 university</a:t>
            </a:r>
            <a:endParaRPr lang="en-US" sz="1400" dirty="0">
              <a:latin typeface="Arial" panose="020B0604020202020204" pitchFamily="34" charset="0"/>
              <a:cs typeface="Arial" panose="020B0604020202020204" pitchFamily="34" charset="0"/>
            </a:endParaRPr>
          </a:p>
        </p:txBody>
      </p:sp>
      <p:sp>
        <p:nvSpPr>
          <p:cNvPr id="59" name="Shape 27">
            <a:extLst>
              <a:ext uri="{FF2B5EF4-FFF2-40B4-BE49-F238E27FC236}">
                <a16:creationId xmlns:a16="http://schemas.microsoft.com/office/drawing/2014/main" id="{0413337D-5C58-1F86-666A-E1CFB07A01FC}"/>
              </a:ext>
            </a:extLst>
          </p:cNvPr>
          <p:cNvSpPr/>
          <p:nvPr/>
        </p:nvSpPr>
        <p:spPr>
          <a:xfrm>
            <a:off x="3489960" y="5216892"/>
            <a:ext cx="128016" cy="128016"/>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61" name="Text 28">
            <a:extLst>
              <a:ext uri="{FF2B5EF4-FFF2-40B4-BE49-F238E27FC236}">
                <a16:creationId xmlns:a16="http://schemas.microsoft.com/office/drawing/2014/main" id="{AA8DDEBF-8607-993A-9945-6D602355C1B4}"/>
              </a:ext>
            </a:extLst>
          </p:cNvPr>
          <p:cNvSpPr/>
          <p:nvPr/>
        </p:nvSpPr>
        <p:spPr>
          <a:xfrm>
            <a:off x="3718560" y="5116308"/>
            <a:ext cx="1463040" cy="310896"/>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France</a:t>
            </a:r>
            <a:endParaRPr lang="en-US" sz="1600" dirty="0">
              <a:latin typeface="Arial" panose="020B0604020202020204" pitchFamily="34" charset="0"/>
              <a:cs typeface="Arial" panose="020B0604020202020204" pitchFamily="34" charset="0"/>
            </a:endParaRPr>
          </a:p>
        </p:txBody>
      </p:sp>
      <p:sp>
        <p:nvSpPr>
          <p:cNvPr id="63" name="Text 29">
            <a:extLst>
              <a:ext uri="{FF2B5EF4-FFF2-40B4-BE49-F238E27FC236}">
                <a16:creationId xmlns:a16="http://schemas.microsoft.com/office/drawing/2014/main" id="{ED8BD45C-90DF-B1D0-95A4-0A8D5D885426}"/>
              </a:ext>
            </a:extLst>
          </p:cNvPr>
          <p:cNvSpPr/>
          <p:nvPr/>
        </p:nvSpPr>
        <p:spPr>
          <a:xfrm>
            <a:off x="4883285" y="5116308"/>
            <a:ext cx="1121275" cy="310896"/>
          </a:xfrm>
          <a:prstGeom prst="rect">
            <a:avLst/>
          </a:prstGeom>
          <a:noFill/>
          <a:ln/>
        </p:spPr>
        <p:txBody>
          <a:bodyPr wrap="square" lIns="0" tIns="0" rIns="0" bIns="0" rtlCol="0" anchor="ctr"/>
          <a:lstStyle/>
          <a:p>
            <a:pPr marL="0" indent="0">
              <a:buNone/>
            </a:pPr>
            <a:r>
              <a:rPr lang="en-US" sz="1400" dirty="0">
                <a:solidFill>
                  <a:srgbClr val="56687C"/>
                </a:solidFill>
                <a:latin typeface="Arial" panose="020B0604020202020204" pitchFamily="34" charset="0"/>
                <a:ea typeface="Calibri" pitchFamily="34" charset="-122"/>
                <a:cs typeface="Arial" panose="020B0604020202020204" pitchFamily="34" charset="0"/>
              </a:rPr>
              <a:t>1 university</a:t>
            </a:r>
            <a:endParaRPr lang="en-US" sz="1400" dirty="0">
              <a:latin typeface="Arial" panose="020B0604020202020204" pitchFamily="34" charset="0"/>
              <a:cs typeface="Arial" panose="020B0604020202020204" pitchFamily="34" charset="0"/>
            </a:endParaRPr>
          </a:p>
        </p:txBody>
      </p:sp>
      <p:sp>
        <p:nvSpPr>
          <p:cNvPr id="65" name="Shape 30">
            <a:extLst>
              <a:ext uri="{FF2B5EF4-FFF2-40B4-BE49-F238E27FC236}">
                <a16:creationId xmlns:a16="http://schemas.microsoft.com/office/drawing/2014/main" id="{CD6FDCC3-52E3-1CFB-7748-524EF3593CD4}"/>
              </a:ext>
            </a:extLst>
          </p:cNvPr>
          <p:cNvSpPr/>
          <p:nvPr/>
        </p:nvSpPr>
        <p:spPr>
          <a:xfrm>
            <a:off x="838200" y="5783820"/>
            <a:ext cx="128016" cy="128016"/>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67" name="Text 31">
            <a:extLst>
              <a:ext uri="{FF2B5EF4-FFF2-40B4-BE49-F238E27FC236}">
                <a16:creationId xmlns:a16="http://schemas.microsoft.com/office/drawing/2014/main" id="{4ACA2000-E99B-79B0-76C2-D06987ED1294}"/>
              </a:ext>
            </a:extLst>
          </p:cNvPr>
          <p:cNvSpPr/>
          <p:nvPr/>
        </p:nvSpPr>
        <p:spPr>
          <a:xfrm>
            <a:off x="1066800" y="5683236"/>
            <a:ext cx="1463040" cy="310896"/>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North Macedonia</a:t>
            </a:r>
            <a:endParaRPr lang="en-US" sz="1600" dirty="0">
              <a:latin typeface="Arial" panose="020B0604020202020204" pitchFamily="34" charset="0"/>
              <a:cs typeface="Arial" panose="020B0604020202020204" pitchFamily="34" charset="0"/>
            </a:endParaRPr>
          </a:p>
        </p:txBody>
      </p:sp>
      <p:sp>
        <p:nvSpPr>
          <p:cNvPr id="69" name="Text 32">
            <a:extLst>
              <a:ext uri="{FF2B5EF4-FFF2-40B4-BE49-F238E27FC236}">
                <a16:creationId xmlns:a16="http://schemas.microsoft.com/office/drawing/2014/main" id="{5BF541A2-D854-60F1-D019-4DBEC36DD806}"/>
              </a:ext>
            </a:extLst>
          </p:cNvPr>
          <p:cNvSpPr/>
          <p:nvPr/>
        </p:nvSpPr>
        <p:spPr>
          <a:xfrm>
            <a:off x="2256817" y="5683236"/>
            <a:ext cx="1095983" cy="228600"/>
          </a:xfrm>
          <a:prstGeom prst="rect">
            <a:avLst/>
          </a:prstGeom>
          <a:noFill/>
          <a:ln/>
        </p:spPr>
        <p:txBody>
          <a:bodyPr wrap="square" lIns="0" tIns="0" rIns="0" bIns="0" rtlCol="0" anchor="ctr"/>
          <a:lstStyle/>
          <a:p>
            <a:pPr marL="0" indent="0">
              <a:buNone/>
            </a:pPr>
            <a:r>
              <a:rPr lang="en-US" sz="1400" dirty="0">
                <a:solidFill>
                  <a:srgbClr val="56687C"/>
                </a:solidFill>
                <a:latin typeface="Arial" panose="020B0604020202020204" pitchFamily="34" charset="0"/>
                <a:ea typeface="Calibri" pitchFamily="34" charset="-122"/>
                <a:cs typeface="Arial" panose="020B0604020202020204" pitchFamily="34" charset="0"/>
              </a:rPr>
              <a:t>1 university</a:t>
            </a:r>
            <a:endParaRPr lang="en-US" sz="1400" dirty="0">
              <a:latin typeface="Arial" panose="020B0604020202020204" pitchFamily="34" charset="0"/>
              <a:cs typeface="Arial" panose="020B0604020202020204" pitchFamily="34" charset="0"/>
            </a:endParaRPr>
          </a:p>
        </p:txBody>
      </p:sp>
      <p:sp>
        <p:nvSpPr>
          <p:cNvPr id="71" name="Shape 33">
            <a:extLst>
              <a:ext uri="{FF2B5EF4-FFF2-40B4-BE49-F238E27FC236}">
                <a16:creationId xmlns:a16="http://schemas.microsoft.com/office/drawing/2014/main" id="{09EA8959-78B3-636A-C912-113C212F8FC4}"/>
              </a:ext>
            </a:extLst>
          </p:cNvPr>
          <p:cNvSpPr/>
          <p:nvPr/>
        </p:nvSpPr>
        <p:spPr>
          <a:xfrm>
            <a:off x="3489960" y="5783820"/>
            <a:ext cx="128016" cy="128016"/>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sp>
        <p:nvSpPr>
          <p:cNvPr id="73" name="Text 34">
            <a:extLst>
              <a:ext uri="{FF2B5EF4-FFF2-40B4-BE49-F238E27FC236}">
                <a16:creationId xmlns:a16="http://schemas.microsoft.com/office/drawing/2014/main" id="{19E13264-0131-E56E-0C4B-A07B1DD72D5B}"/>
              </a:ext>
            </a:extLst>
          </p:cNvPr>
          <p:cNvSpPr/>
          <p:nvPr/>
        </p:nvSpPr>
        <p:spPr>
          <a:xfrm>
            <a:off x="3718560" y="5683236"/>
            <a:ext cx="1463040" cy="310896"/>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Serbia</a:t>
            </a:r>
            <a:endParaRPr lang="en-US" sz="1600" dirty="0">
              <a:latin typeface="Arial" panose="020B0604020202020204" pitchFamily="34" charset="0"/>
              <a:cs typeface="Arial" panose="020B0604020202020204" pitchFamily="34" charset="0"/>
            </a:endParaRPr>
          </a:p>
        </p:txBody>
      </p:sp>
      <p:sp>
        <p:nvSpPr>
          <p:cNvPr id="75" name="Text 35">
            <a:extLst>
              <a:ext uri="{FF2B5EF4-FFF2-40B4-BE49-F238E27FC236}">
                <a16:creationId xmlns:a16="http://schemas.microsoft.com/office/drawing/2014/main" id="{3EB48F0D-632D-FD5C-3123-2FD4A7A80809}"/>
              </a:ext>
            </a:extLst>
          </p:cNvPr>
          <p:cNvSpPr/>
          <p:nvPr/>
        </p:nvSpPr>
        <p:spPr>
          <a:xfrm>
            <a:off x="4883285" y="5683236"/>
            <a:ext cx="1121275" cy="310896"/>
          </a:xfrm>
          <a:prstGeom prst="rect">
            <a:avLst/>
          </a:prstGeom>
          <a:noFill/>
          <a:ln/>
        </p:spPr>
        <p:txBody>
          <a:bodyPr wrap="square" lIns="0" tIns="0" rIns="0" bIns="0" rtlCol="0" anchor="ctr"/>
          <a:lstStyle/>
          <a:p>
            <a:pPr marL="0" indent="0">
              <a:buNone/>
            </a:pPr>
            <a:r>
              <a:rPr lang="en-US" sz="1400" dirty="0">
                <a:solidFill>
                  <a:srgbClr val="56687C"/>
                </a:solidFill>
                <a:latin typeface="Arial" panose="020B0604020202020204" pitchFamily="34" charset="0"/>
                <a:ea typeface="Calibri" pitchFamily="34" charset="-122"/>
                <a:cs typeface="Arial" panose="020B0604020202020204" pitchFamily="34" charset="0"/>
              </a:rPr>
              <a:t>1 university</a:t>
            </a:r>
            <a:endParaRPr lang="en-US" sz="1400" dirty="0">
              <a:latin typeface="Arial" panose="020B0604020202020204" pitchFamily="34" charset="0"/>
              <a:cs typeface="Arial" panose="020B0604020202020204" pitchFamily="34" charset="0"/>
            </a:endParaRPr>
          </a:p>
        </p:txBody>
      </p:sp>
      <p:sp>
        <p:nvSpPr>
          <p:cNvPr id="77" name="Text 36">
            <a:extLst>
              <a:ext uri="{FF2B5EF4-FFF2-40B4-BE49-F238E27FC236}">
                <a16:creationId xmlns:a16="http://schemas.microsoft.com/office/drawing/2014/main" id="{D324861F-03EA-B2DB-BC90-7F58B2795343}"/>
              </a:ext>
            </a:extLst>
          </p:cNvPr>
          <p:cNvSpPr/>
          <p:nvPr/>
        </p:nvSpPr>
        <p:spPr>
          <a:xfrm>
            <a:off x="6598920" y="3525252"/>
            <a:ext cx="4754880" cy="365760"/>
          </a:xfrm>
          <a:prstGeom prst="rect">
            <a:avLst/>
          </a:prstGeom>
          <a:noFill/>
          <a:ln/>
        </p:spPr>
        <p:txBody>
          <a:bodyPr wrap="square" lIns="0" tIns="0" rIns="0" bIns="0" rtlCol="0" anchor="ctr"/>
          <a:lstStyle/>
          <a:p>
            <a:pPr marL="0" indent="0">
              <a:buNone/>
            </a:pPr>
            <a:r>
              <a:rPr lang="en-US" b="1" dirty="0">
                <a:solidFill>
                  <a:srgbClr val="08294E"/>
                </a:solidFill>
                <a:latin typeface="Arial" panose="020B0604020202020204" pitchFamily="34" charset="0"/>
                <a:ea typeface="Calibri" pitchFamily="34" charset="-122"/>
                <a:cs typeface="Arial" panose="020B0604020202020204" pitchFamily="34" charset="0"/>
              </a:rPr>
              <a:t>Exchanges in the Last 5 Years</a:t>
            </a:r>
            <a:endParaRPr lang="en-US" dirty="0">
              <a:latin typeface="Arial" panose="020B0604020202020204" pitchFamily="34" charset="0"/>
              <a:cs typeface="Arial" panose="020B0604020202020204" pitchFamily="34" charset="0"/>
            </a:endParaRPr>
          </a:p>
        </p:txBody>
      </p:sp>
      <p:graphicFrame>
        <p:nvGraphicFramePr>
          <p:cNvPr id="79" name="Table 0">
            <a:extLst>
              <a:ext uri="{FF2B5EF4-FFF2-40B4-BE49-F238E27FC236}">
                <a16:creationId xmlns:a16="http://schemas.microsoft.com/office/drawing/2014/main" id="{89EED2D0-C275-1F38-9118-08ADB25E60DF}"/>
              </a:ext>
            </a:extLst>
          </p:cNvPr>
          <p:cNvGraphicFramePr>
            <a:graphicFrameLocks noGrp="1"/>
          </p:cNvGraphicFramePr>
          <p:nvPr>
            <p:extLst>
              <p:ext uri="{D42A27DB-BD31-4B8C-83A1-F6EECF244321}">
                <p14:modId xmlns:p14="http://schemas.microsoft.com/office/powerpoint/2010/main" val="1673776226"/>
              </p:ext>
            </p:extLst>
          </p:nvPr>
        </p:nvGraphicFramePr>
        <p:xfrm>
          <a:off x="6598920" y="3982452"/>
          <a:ext cx="4754880" cy="2112264"/>
        </p:xfrm>
        <a:graphic>
          <a:graphicData uri="http://schemas.openxmlformats.org/drawingml/2006/table">
            <a:tbl>
              <a:tblPr/>
              <a:tblGrid>
                <a:gridCol w="192024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tblGrid>
              <a:tr h="301752">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Academic Year</a:t>
                      </a:r>
                      <a:endParaRPr lang="en-US" sz="1200" dirty="0">
                        <a:latin typeface="Calibri" charset="0"/>
                        <a:ea typeface="Calibri" charset="0"/>
                        <a:cs typeface="Calibri"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08294E"/>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Outgoing Student Mobility</a:t>
                      </a:r>
                      <a:endParaRPr lang="en-US" sz="1200" dirty="0">
                        <a:latin typeface="Calibri" charset="0"/>
                        <a:ea typeface="Calibri" charset="0"/>
                        <a:cs typeface="Calibri"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08294E"/>
                    </a:solidFill>
                  </a:tcPr>
                </a:tc>
                <a:extLst>
                  <a:ext uri="{0D108BD9-81ED-4DB2-BD59-A6C34878D82A}">
                    <a16:rowId xmlns:a16="http://schemas.microsoft.com/office/drawing/2014/main" val="10000"/>
                  </a:ext>
                </a:extLst>
              </a:tr>
              <a:tr h="301752">
                <a:tc>
                  <a:txBody>
                    <a:bodyPr/>
                    <a:lstStyle/>
                    <a:p>
                      <a:pPr marL="0" indent="0">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2025-2026</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FFFFF"/>
                    </a:solidFill>
                  </a:tcPr>
                </a:tc>
                <a:tc>
                  <a:txBody>
                    <a:bodyPr/>
                    <a:lstStyle/>
                    <a:p>
                      <a:pPr marL="0" indent="0">
                        <a:buNone/>
                      </a:pPr>
                      <a:r>
                        <a:rPr lang="en-US" sz="1200" dirty="0">
                          <a:solidFill>
                            <a:srgbClr val="56687C"/>
                          </a:solidFill>
                          <a:latin typeface="Arial" panose="020B0604020202020204" pitchFamily="34" charset="0"/>
                          <a:ea typeface="Calibri" pitchFamily="34" charset="-122"/>
                          <a:cs typeface="Arial" panose="020B0604020202020204" pitchFamily="34" charset="0"/>
                        </a:rPr>
                        <a:t>—</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1752">
                <a:tc>
                  <a:txBody>
                    <a:bodyPr/>
                    <a:lstStyle/>
                    <a:p>
                      <a:pPr marL="0" indent="0">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2024-2025</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2F6FA"/>
                    </a:solidFill>
                  </a:tcPr>
                </a:tc>
                <a:tc>
                  <a:txBody>
                    <a:bodyPr/>
                    <a:lstStyle/>
                    <a:p>
                      <a:pPr marL="0" indent="0">
                        <a:buNone/>
                      </a:pPr>
                      <a:r>
                        <a:rPr lang="en-US" sz="1200" dirty="0">
                          <a:solidFill>
                            <a:srgbClr val="56687C"/>
                          </a:solidFill>
                          <a:latin typeface="Arial" panose="020B0604020202020204" pitchFamily="34" charset="0"/>
                          <a:ea typeface="Calibri" pitchFamily="34" charset="-122"/>
                          <a:cs typeface="Arial" panose="020B0604020202020204" pitchFamily="34" charset="0"/>
                        </a:rPr>
                        <a:t>1 outgoing student</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2F6FA"/>
                    </a:solidFill>
                  </a:tcPr>
                </a:tc>
                <a:extLst>
                  <a:ext uri="{0D108BD9-81ED-4DB2-BD59-A6C34878D82A}">
                    <a16:rowId xmlns:a16="http://schemas.microsoft.com/office/drawing/2014/main" val="10002"/>
                  </a:ext>
                </a:extLst>
              </a:tr>
              <a:tr h="301752">
                <a:tc>
                  <a:txBody>
                    <a:bodyPr/>
                    <a:lstStyle/>
                    <a:p>
                      <a:pPr marL="0" indent="0">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2023-2024</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FFFFF"/>
                    </a:solidFill>
                  </a:tcPr>
                </a:tc>
                <a:tc>
                  <a:txBody>
                    <a:bodyPr/>
                    <a:lstStyle/>
                    <a:p>
                      <a:pPr marL="0" indent="0">
                        <a:buNone/>
                      </a:pPr>
                      <a:r>
                        <a:rPr lang="en-US" sz="1200" dirty="0">
                          <a:solidFill>
                            <a:srgbClr val="56687C"/>
                          </a:solidFill>
                          <a:latin typeface="Arial" panose="020B0604020202020204" pitchFamily="34" charset="0"/>
                          <a:ea typeface="Calibri" pitchFamily="34" charset="-122"/>
                          <a:cs typeface="Arial" panose="020B0604020202020204" pitchFamily="34" charset="0"/>
                        </a:rPr>
                        <a:t>—</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1752">
                <a:tc>
                  <a:txBody>
                    <a:bodyPr/>
                    <a:lstStyle/>
                    <a:p>
                      <a:pPr marL="0" indent="0">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2022-2023</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2F6FA"/>
                    </a:solidFill>
                  </a:tcPr>
                </a:tc>
                <a:tc>
                  <a:txBody>
                    <a:bodyPr/>
                    <a:lstStyle/>
                    <a:p>
                      <a:pPr marL="0" indent="0">
                        <a:buNone/>
                      </a:pPr>
                      <a:r>
                        <a:rPr lang="en-US" sz="1200" dirty="0">
                          <a:solidFill>
                            <a:srgbClr val="56687C"/>
                          </a:solidFill>
                          <a:latin typeface="Arial" panose="020B0604020202020204" pitchFamily="34" charset="0"/>
                          <a:ea typeface="Calibri" pitchFamily="34" charset="-122"/>
                          <a:cs typeface="Arial" panose="020B0604020202020204" pitchFamily="34" charset="0"/>
                        </a:rPr>
                        <a:t>2 outgoing students</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2F6FA"/>
                    </a:solidFill>
                  </a:tcPr>
                </a:tc>
                <a:extLst>
                  <a:ext uri="{0D108BD9-81ED-4DB2-BD59-A6C34878D82A}">
                    <a16:rowId xmlns:a16="http://schemas.microsoft.com/office/drawing/2014/main" val="10004"/>
                  </a:ext>
                </a:extLst>
              </a:tr>
              <a:tr h="301752">
                <a:tc>
                  <a:txBody>
                    <a:bodyPr/>
                    <a:lstStyle/>
                    <a:p>
                      <a:pPr marL="0" indent="0">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2021-2022</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FFFFF"/>
                    </a:solidFill>
                  </a:tcPr>
                </a:tc>
                <a:tc>
                  <a:txBody>
                    <a:bodyPr/>
                    <a:lstStyle/>
                    <a:p>
                      <a:pPr marL="0" indent="0">
                        <a:buNone/>
                      </a:pPr>
                      <a:r>
                        <a:rPr lang="en-US" sz="1200" dirty="0">
                          <a:solidFill>
                            <a:srgbClr val="56687C"/>
                          </a:solidFill>
                          <a:latin typeface="Arial" panose="020B0604020202020204" pitchFamily="34" charset="0"/>
                          <a:ea typeface="Calibri" pitchFamily="34" charset="-122"/>
                          <a:cs typeface="Arial" panose="020B0604020202020204" pitchFamily="34" charset="0"/>
                        </a:rPr>
                        <a:t>2 outgoing students</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01752">
                <a:tc>
                  <a:txBody>
                    <a:bodyPr/>
                    <a:lstStyle/>
                    <a:p>
                      <a:pPr marL="0" indent="0">
                        <a:buNone/>
                      </a:pPr>
                      <a:r>
                        <a:rPr lang="en-US" sz="1200" b="1" dirty="0">
                          <a:solidFill>
                            <a:srgbClr val="08294E"/>
                          </a:solidFill>
                          <a:latin typeface="Arial" panose="020B0604020202020204" pitchFamily="34" charset="0"/>
                          <a:ea typeface="Calibri" pitchFamily="34" charset="-122"/>
                          <a:cs typeface="Arial" panose="020B0604020202020204" pitchFamily="34" charset="0"/>
                        </a:rPr>
                        <a:t>2020-2021</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2F6FA"/>
                    </a:solidFill>
                  </a:tcPr>
                </a:tc>
                <a:tc>
                  <a:txBody>
                    <a:bodyPr/>
                    <a:lstStyle/>
                    <a:p>
                      <a:pPr marL="0" indent="0">
                        <a:buNone/>
                      </a:pPr>
                      <a:r>
                        <a:rPr lang="en-US" sz="1200" dirty="0">
                          <a:solidFill>
                            <a:srgbClr val="56687C"/>
                          </a:solidFill>
                          <a:latin typeface="Arial" panose="020B0604020202020204" pitchFamily="34" charset="0"/>
                          <a:ea typeface="Calibri" pitchFamily="34" charset="-122"/>
                          <a:cs typeface="Arial" panose="020B0604020202020204" pitchFamily="34" charset="0"/>
                        </a:rPr>
                        <a:t>2 outgoing students</a:t>
                      </a:r>
                      <a:endParaRPr lang="en-US" sz="1200" dirty="0">
                        <a:latin typeface="Arial" panose="020B0604020202020204" pitchFamily="34" charset="0"/>
                        <a:ea typeface="Calibri" charset="0"/>
                        <a:cs typeface="Arial" panose="020B0604020202020204" pitchFamily="34" charset="0"/>
                      </a:endParaRPr>
                    </a:p>
                  </a:txBody>
                  <a:tcPr marT="54864" marB="54864" anchor="ctr">
                    <a:lnL w="6350" cap="flat" cmpd="sng" algn="ctr">
                      <a:solidFill>
                        <a:srgbClr val="E1E8EF"/>
                      </a:solidFill>
                      <a:prstDash val="solid"/>
                      <a:round/>
                      <a:headEnd type="none" w="med" len="med"/>
                      <a:tailEnd type="none" w="med" len="med"/>
                    </a:lnL>
                    <a:lnR w="6350" cap="flat" cmpd="sng" algn="ctr">
                      <a:solidFill>
                        <a:srgbClr val="E1E8EF"/>
                      </a:solidFill>
                      <a:prstDash val="solid"/>
                      <a:round/>
                      <a:headEnd type="none" w="med" len="med"/>
                      <a:tailEnd type="none" w="med" len="med"/>
                    </a:lnR>
                    <a:lnT w="6350" cap="flat" cmpd="sng" algn="ctr">
                      <a:solidFill>
                        <a:srgbClr val="E1E8EF"/>
                      </a:solidFill>
                      <a:prstDash val="solid"/>
                      <a:round/>
                      <a:headEnd type="none" w="med" len="med"/>
                      <a:tailEnd type="none" w="med" len="med"/>
                    </a:lnT>
                    <a:lnB w="6350" cap="flat" cmpd="sng" algn="ctr">
                      <a:solidFill>
                        <a:srgbClr val="E1E8EF"/>
                      </a:solidFill>
                      <a:prstDash val="solid"/>
                      <a:round/>
                      <a:headEnd type="none" w="med" len="med"/>
                      <a:tailEnd type="none" w="med" len="med"/>
                    </a:lnB>
                    <a:solidFill>
                      <a:srgbClr val="F2F6FA"/>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10704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3A05278D-08CF-C122-D032-E66395298658}"/>
              </a:ext>
            </a:extLst>
          </p:cNvPr>
          <p:cNvSpPr txBox="1"/>
          <p:nvPr/>
        </p:nvSpPr>
        <p:spPr>
          <a:xfrm>
            <a:off x="687324" y="757989"/>
            <a:ext cx="10817352" cy="789960"/>
          </a:xfrm>
          <a:prstGeom prst="rect">
            <a:avLst/>
          </a:prstGeom>
          <a:noFill/>
        </p:spPr>
        <p:txBody>
          <a:bodyPr wrap="square" lIns="0" tIns="0" rIns="0" bIns="0">
            <a:spAutoFit/>
          </a:bodyPr>
          <a:lstStyle/>
          <a:p>
            <a:pPr algn="l"/>
            <a:r>
              <a:rPr sz="3200" b="1" dirty="0" err="1">
                <a:solidFill>
                  <a:srgbClr val="1B2040"/>
                </a:solidFill>
                <a:latin typeface="Arial" panose="020B0604020202020204" pitchFamily="34" charset="0"/>
                <a:cs typeface="Arial" panose="020B0604020202020204" pitchFamily="34" charset="0"/>
              </a:rPr>
              <a:t>Double Major and Minor</a:t>
            </a:r>
          </a:p>
          <a:p>
            <a:pPr algn="l">
              <a:spcBef>
                <a:spcPts val="400"/>
              </a:spcBef>
            </a:pPr>
            <a:r>
              <a:rPr sz="1600" b="1" dirty="0" err="1">
                <a:solidFill>
                  <a:srgbClr val="008BAB"/>
                </a:solidFill>
                <a:latin typeface="Arial" panose="020B0604020202020204" pitchFamily="34" charset="0"/>
                <a:cs typeface="Arial" panose="020B0604020202020204" pitchFamily="34" charset="0"/>
              </a:rPr>
              <a:t>Interdisciplinary academic opportunities that enrich your education</a:t>
            </a:r>
            <a:endParaRPr sz="1600" b="1" dirty="0">
              <a:solidFill>
                <a:srgbClr val="008BAB"/>
              </a:solidFill>
              <a:latin typeface="Arial" panose="020B0604020202020204" pitchFamily="34" charset="0"/>
              <a:cs typeface="Arial" panose="020B0604020202020204" pitchFamily="34" charset="0"/>
            </a:endParaRPr>
          </a:p>
        </p:txBody>
      </p:sp>
      <p:sp>
        <p:nvSpPr>
          <p:cNvPr id="7" name="Rectangle 2">
            <a:extLst>
              <a:ext uri="{FF2B5EF4-FFF2-40B4-BE49-F238E27FC236}">
                <a16:creationId xmlns:a16="http://schemas.microsoft.com/office/drawing/2014/main" id="{C02C7726-533A-9549-24B0-05B1BE49A5E2}"/>
              </a:ext>
            </a:extLst>
          </p:cNvPr>
          <p:cNvSpPr/>
          <p:nvPr/>
        </p:nvSpPr>
        <p:spPr>
          <a:xfrm>
            <a:off x="687324" y="1763829"/>
            <a:ext cx="10817352" cy="19050"/>
          </a:xfrm>
          <a:prstGeom prst="rect">
            <a:avLst/>
          </a:prstGeom>
          <a:solidFill>
            <a:srgbClr val="008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Arial" panose="020B0604020202020204" pitchFamily="34" charset="0"/>
              <a:cs typeface="Arial" panose="020B0604020202020204" pitchFamily="34" charset="0"/>
            </a:endParaRPr>
          </a:p>
        </p:txBody>
      </p:sp>
      <p:sp>
        <p:nvSpPr>
          <p:cNvPr id="9" name="Rounded Rectangle 3">
            <a:extLst>
              <a:ext uri="{FF2B5EF4-FFF2-40B4-BE49-F238E27FC236}">
                <a16:creationId xmlns:a16="http://schemas.microsoft.com/office/drawing/2014/main" id="{FDCACD5C-500C-34C7-AD2C-97B59D9C558B}"/>
              </a:ext>
            </a:extLst>
          </p:cNvPr>
          <p:cNvSpPr/>
          <p:nvPr/>
        </p:nvSpPr>
        <p:spPr>
          <a:xfrm>
            <a:off x="687324" y="2129589"/>
            <a:ext cx="5212080" cy="4446714"/>
          </a:xfrm>
          <a:prstGeom prst="roundRect">
            <a:avLst/>
          </a:prstGeom>
          <a:solidFill>
            <a:srgbClr val="FFFFFF"/>
          </a:solidFill>
          <a:ln>
            <a:solidFill>
              <a:srgbClr val="E2E8F0"/>
            </a:solidFill>
          </a:ln>
          <a:effectLst>
            <a:outerShdw blurRad="15000" dist="3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wrap="square" lIns="365760" tIns="320040" rIns="365760" rtlCol="0" anchor="ctr"/>
          <a:lstStyle/>
          <a:p>
            <a:pPr algn="ctr"/>
            <a:r>
              <a:rPr sz="2400" b="1" dirty="0" err="1">
                <a:solidFill>
                  <a:srgbClr val="1B2040"/>
                </a:solidFill>
                <a:latin typeface="Arial" panose="020B0604020202020204" pitchFamily="34" charset="0"/>
                <a:cs typeface="Arial" panose="020B0604020202020204" pitchFamily="34" charset="0"/>
              </a:rPr>
              <a:t>Double Major Program (ÇAP)</a:t>
            </a:r>
          </a:p>
          <a:p>
            <a:pPr>
              <a:lnSpc>
                <a:spcPct val="120000"/>
              </a:lnSpc>
              <a:spcBef>
                <a:spcPts val="1400"/>
              </a:spcBef>
            </a:pPr>
            <a:r>
              <a:rPr sz="1400" dirty="0" err="1">
                <a:solidFill>
                  <a:srgbClr val="1E293B"/>
                </a:solidFill>
                <a:latin typeface="Arial" panose="020B0604020202020204" pitchFamily="34" charset="0"/>
                <a:cs typeface="Arial" panose="020B0604020202020204" pitchFamily="34" charset="0"/>
              </a:rPr>
              <a:t>Students who meet the required success criteria may submit double-major requests to our department by petition. Subject to the department's approval, a double major may be pursued with another engineering or design department.</a:t>
            </a:r>
            <a:br>
              <a:rPr sz="2000" dirty="0">
                <a:latin typeface="Arial" panose="020B0604020202020204" pitchFamily="34" charset="0"/>
                <a:cs typeface="Arial" panose="020B0604020202020204" pitchFamily="34" charset="0"/>
              </a:rPr>
            </a:br>
            <a:br>
              <a:rPr sz="2000" dirty="0">
                <a:latin typeface="Arial" panose="020B0604020202020204" pitchFamily="34" charset="0"/>
                <a:cs typeface="Arial" panose="020B0604020202020204" pitchFamily="34" charset="0"/>
              </a:rPr>
            </a:br>
            <a:r>
              <a:rPr sz="1400" b="1" dirty="0">
                <a:solidFill>
                  <a:srgbClr val="008BAB"/>
                </a:solidFill>
                <a:latin typeface="Arial" panose="020B0604020202020204" pitchFamily="34" charset="0"/>
                <a:cs typeface="Arial" panose="020B0604020202020204" pitchFamily="34" charset="0"/>
              </a:rPr>
              <a:t>• Partnership with the Department of Architecture: Civil Engineering students may join the ÇAP program with the Faculty of Fine Arts and Architecture's Department of Architecture, graduating with both an architect's and an engineer's title.</a:t>
            </a:r>
          </a:p>
        </p:txBody>
      </p:sp>
      <p:sp>
        <p:nvSpPr>
          <p:cNvPr id="11" name="Rounded Rectangle 4">
            <a:extLst>
              <a:ext uri="{FF2B5EF4-FFF2-40B4-BE49-F238E27FC236}">
                <a16:creationId xmlns:a16="http://schemas.microsoft.com/office/drawing/2014/main" id="{2A4F3E71-9396-CD7A-BB5A-3A36A54C1655}"/>
              </a:ext>
            </a:extLst>
          </p:cNvPr>
          <p:cNvSpPr/>
          <p:nvPr/>
        </p:nvSpPr>
        <p:spPr>
          <a:xfrm>
            <a:off x="6265164" y="2129589"/>
            <a:ext cx="5212080" cy="4446714"/>
          </a:xfrm>
          <a:prstGeom prst="roundRect">
            <a:avLst/>
          </a:prstGeom>
          <a:solidFill>
            <a:srgbClr val="1B2040"/>
          </a:solidFill>
          <a:ln>
            <a:noFill/>
          </a:ln>
          <a:effectLst>
            <a:outerShdw blurRad="15000" dist="3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wrap="square" lIns="365760" tIns="320040" rIns="365760" rtlCol="0" anchor="ctr"/>
          <a:lstStyle/>
          <a:p>
            <a:pPr algn="ctr"/>
            <a:r>
              <a:rPr sz="2400" b="1" dirty="0">
                <a:solidFill>
                  <a:srgbClr val="008BAB"/>
                </a:solidFill>
                <a:latin typeface="Arial" panose="020B0604020202020204" pitchFamily="34" charset="0"/>
                <a:cs typeface="Arial" panose="020B0604020202020204" pitchFamily="34" charset="0"/>
              </a:rPr>
              <a:t>Minor Program</a:t>
            </a:r>
          </a:p>
          <a:p>
            <a:pPr>
              <a:lnSpc>
                <a:spcPct val="120000"/>
              </a:lnSpc>
              <a:spcBef>
                <a:spcPts val="1400"/>
              </a:spcBef>
            </a:pPr>
            <a:r>
              <a:rPr sz="1400" dirty="0" err="1">
                <a:solidFill>
                  <a:srgbClr val="EEF2F6"/>
                </a:solidFill>
                <a:latin typeface="Arial" panose="020B0604020202020204" pitchFamily="34" charset="0"/>
                <a:cs typeface="Arial" panose="020B0604020202020204" pitchFamily="34" charset="0"/>
              </a:rPr>
              <a:t>Students who wish to pursue a minor in our department submit their applications for departmental approval. Successful students are given the opportunity to pursue a minor in order to broaden their professional skill set.</a:t>
            </a:r>
            <a:br>
              <a:rPr sz="2000" dirty="0">
                <a:latin typeface="Arial" panose="020B0604020202020204" pitchFamily="34" charset="0"/>
                <a:cs typeface="Arial" panose="020B0604020202020204" pitchFamily="34" charset="0"/>
              </a:rPr>
            </a:br>
            <a:br>
              <a:rPr sz="2000" dirty="0">
                <a:latin typeface="Arial" panose="020B0604020202020204" pitchFamily="34" charset="0"/>
                <a:cs typeface="Arial" panose="020B0604020202020204" pitchFamily="34" charset="0"/>
              </a:rPr>
            </a:br>
            <a:r>
              <a:rPr sz="1400" b="1" dirty="0">
                <a:solidFill>
                  <a:srgbClr val="008BAB"/>
                </a:solidFill>
                <a:latin typeface="Arial" panose="020B0604020202020204" pitchFamily="34" charset="0"/>
                <a:cs typeface="Arial" panose="020B0604020202020204" pitchFamily="34" charset="0"/>
              </a:rPr>
              <a:t>• Faculty of Engineering &amp; Natural Sciences: Subject to the department's approval, students may take minor courses in other specialization areas within our faculty, such as Computer, Software, Electrical-Electronics, and Industrial Engineering.</a:t>
            </a:r>
          </a:p>
        </p:txBody>
      </p:sp>
    </p:spTree>
    <p:extLst>
      <p:ext uri="{BB962C8B-B14F-4D97-AF65-F5344CB8AC3E}">
        <p14:creationId xmlns:p14="http://schemas.microsoft.com/office/powerpoint/2010/main" val="77271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06AA7FB6-6DA1-D297-F646-B8E03A42058C}"/>
              </a:ext>
            </a:extLst>
          </p:cNvPr>
          <p:cNvSpPr/>
          <p:nvPr/>
        </p:nvSpPr>
        <p:spPr>
          <a:xfrm>
            <a:off x="640232" y="732963"/>
            <a:ext cx="10911535" cy="566928"/>
          </a:xfrm>
          <a:prstGeom prst="rect">
            <a:avLst/>
          </a:prstGeom>
          <a:noFill/>
          <a:ln/>
        </p:spPr>
        <p:txBody>
          <a:bodyPr wrap="square" lIns="0" tIns="0" rIns="0" bIns="0" rtlCol="0" anchor="ctr"/>
          <a:lstStyle/>
          <a:p>
            <a:pPr marL="0" indent="0">
              <a:buNone/>
            </a:pPr>
            <a:r>
              <a:rPr lang="en-US" sz="3600" b="1" dirty="0">
                <a:solidFill>
                  <a:srgbClr val="08294E"/>
                </a:solidFill>
                <a:latin typeface="Arial" panose="020B0604020202020204" pitchFamily="34" charset="0"/>
                <a:ea typeface="Cambria" pitchFamily="34" charset="-122"/>
                <a:cs typeface="Arial" panose="020B0604020202020204" pitchFamily="34" charset="0"/>
              </a:rPr>
              <a:t>Academic Assessment</a:t>
            </a:r>
            <a:endParaRPr lang="en-US" sz="36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78487DB6-B718-2A0C-AFFE-FF93E5764629}"/>
              </a:ext>
            </a:extLst>
          </p:cNvPr>
          <p:cNvSpPr/>
          <p:nvPr/>
        </p:nvSpPr>
        <p:spPr>
          <a:xfrm>
            <a:off x="640232" y="1318179"/>
            <a:ext cx="10911535" cy="310896"/>
          </a:xfrm>
          <a:prstGeom prst="rect">
            <a:avLst/>
          </a:prstGeom>
          <a:noFill/>
          <a:ln/>
        </p:spPr>
        <p:txBody>
          <a:bodyPr wrap="square" lIns="0" tIns="0" rIns="0" bIns="0" rtlCol="0" anchor="ctr"/>
          <a:lstStyle/>
          <a:p>
            <a:pPr marL="0" indent="0">
              <a:buNone/>
            </a:pPr>
            <a:r>
              <a:rPr lang="en-US" sz="1600" i="1" dirty="0">
                <a:solidFill>
                  <a:srgbClr val="56687C"/>
                </a:solidFill>
                <a:latin typeface="Arial" panose="020B0604020202020204" pitchFamily="34" charset="0"/>
                <a:ea typeface="Calibri" pitchFamily="34" charset="-122"/>
                <a:cs typeface="Arial" panose="020B0604020202020204" pitchFamily="34" charset="0"/>
              </a:rPr>
              <a:t>Measurement and evaluation principles</a:t>
            </a:r>
            <a:endParaRPr lang="en-US" sz="1600"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CE740ADC-E909-154E-AB4F-86317B240533}"/>
              </a:ext>
            </a:extLst>
          </p:cNvPr>
          <p:cNvSpPr/>
          <p:nvPr/>
        </p:nvSpPr>
        <p:spPr>
          <a:xfrm>
            <a:off x="640232" y="1857675"/>
            <a:ext cx="2556434" cy="3200400"/>
          </a:xfrm>
          <a:prstGeom prst="roundRect">
            <a:avLst>
              <a:gd name="adj" fmla="val 28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11" name="Shape 3">
            <a:extLst>
              <a:ext uri="{FF2B5EF4-FFF2-40B4-BE49-F238E27FC236}">
                <a16:creationId xmlns:a16="http://schemas.microsoft.com/office/drawing/2014/main" id="{0E951176-8ABB-ED3F-CB34-D2A07B1FF79E}"/>
              </a:ext>
            </a:extLst>
          </p:cNvPr>
          <p:cNvSpPr/>
          <p:nvPr/>
        </p:nvSpPr>
        <p:spPr>
          <a:xfrm>
            <a:off x="1625841" y="2131995"/>
            <a:ext cx="642942" cy="640080"/>
          </a:xfrm>
          <a:prstGeom prst="ellipse">
            <a:avLst/>
          </a:prstGeom>
          <a:solidFill>
            <a:schemeClr val="tx2">
              <a:lumMod val="50000"/>
              <a:lumOff val="50000"/>
            </a:schemeClr>
          </a:solidFill>
          <a:ln/>
        </p:spPr>
        <p:txBody>
          <a:bodyPr/>
          <a:lstStyle/>
          <a:p>
            <a:endParaRPr lang="tr-TR" sz="2400">
              <a:latin typeface="Arial" panose="020B0604020202020204" pitchFamily="34" charset="0"/>
              <a:cs typeface="Arial" panose="020B0604020202020204" pitchFamily="34" charset="0"/>
            </a:endParaRPr>
          </a:p>
        </p:txBody>
      </p:sp>
      <p:pic>
        <p:nvPicPr>
          <p:cNvPr id="13" name="Image 0" descr="/home/claude/work/icons_src/clipboard.png">
            <a:extLst>
              <a:ext uri="{FF2B5EF4-FFF2-40B4-BE49-F238E27FC236}">
                <a16:creationId xmlns:a16="http://schemas.microsoft.com/office/drawing/2014/main" id="{33CF040F-68FD-0192-DFC0-42C4E57DBBF3}"/>
              </a:ext>
            </a:extLst>
          </p:cNvPr>
          <p:cNvPicPr>
            <a:picLocks noChangeAspect="1"/>
          </p:cNvPicPr>
          <p:nvPr/>
        </p:nvPicPr>
        <p:blipFill>
          <a:blip r:embed="rId2"/>
          <a:stretch>
            <a:fillRect/>
          </a:stretch>
        </p:blipFill>
        <p:spPr>
          <a:xfrm>
            <a:off x="1801732" y="2200856"/>
            <a:ext cx="462919" cy="462919"/>
          </a:xfrm>
          <a:prstGeom prst="rect">
            <a:avLst/>
          </a:prstGeom>
        </p:spPr>
      </p:pic>
      <p:sp>
        <p:nvSpPr>
          <p:cNvPr id="15" name="Text 4">
            <a:extLst>
              <a:ext uri="{FF2B5EF4-FFF2-40B4-BE49-F238E27FC236}">
                <a16:creationId xmlns:a16="http://schemas.microsoft.com/office/drawing/2014/main" id="{69E649E1-E692-0ED3-2AD9-717EDE8FE544}"/>
              </a:ext>
            </a:extLst>
          </p:cNvPr>
          <p:cNvSpPr/>
          <p:nvPr/>
        </p:nvSpPr>
        <p:spPr>
          <a:xfrm>
            <a:off x="804824" y="2909235"/>
            <a:ext cx="2227250" cy="502920"/>
          </a:xfrm>
          <a:prstGeom prst="rect">
            <a:avLst/>
          </a:prstGeom>
          <a:noFill/>
          <a:ln/>
        </p:spPr>
        <p:txBody>
          <a:bodyPr wrap="square" lIns="0" tIns="0" rIns="0" bIns="0" rtlCol="0" anchor="ctr"/>
          <a:lstStyle/>
          <a:p>
            <a:pPr marL="0" indent="0" algn="ctr">
              <a:lnSpc>
                <a:spcPct val="105000"/>
              </a:lnSpc>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Course Assessment</a:t>
            </a:r>
            <a:endParaRPr lang="en-US" sz="1600" dirty="0">
              <a:latin typeface="Arial" panose="020B0604020202020204" pitchFamily="34" charset="0"/>
              <a:cs typeface="Arial" panose="020B0604020202020204" pitchFamily="34" charset="0"/>
            </a:endParaRPr>
          </a:p>
        </p:txBody>
      </p:sp>
      <p:sp>
        <p:nvSpPr>
          <p:cNvPr id="17" name="Text 5">
            <a:extLst>
              <a:ext uri="{FF2B5EF4-FFF2-40B4-BE49-F238E27FC236}">
                <a16:creationId xmlns:a16="http://schemas.microsoft.com/office/drawing/2014/main" id="{6F2F25F5-D7A0-0165-44BF-69423BEE43AD}"/>
              </a:ext>
            </a:extLst>
          </p:cNvPr>
          <p:cNvSpPr/>
          <p:nvPr/>
        </p:nvSpPr>
        <p:spPr>
          <a:xfrm>
            <a:off x="640232" y="3549315"/>
            <a:ext cx="2556434" cy="1371600"/>
          </a:xfrm>
          <a:prstGeom prst="rect">
            <a:avLst/>
          </a:prstGeom>
          <a:noFill/>
          <a:ln/>
        </p:spPr>
        <p:txBody>
          <a:bodyPr wrap="square" lIns="0" tIns="0" rIns="0" bIns="0" rtlCol="0" anchor="t"/>
          <a:lstStyle/>
          <a:p>
            <a:pPr marL="0" indent="0" algn="ctr">
              <a:lnSpc>
                <a:spcPct val="120000"/>
              </a:lnSpc>
              <a:buNone/>
            </a:pPr>
            <a:r>
              <a:rPr lang="en-US" sz="1300" dirty="0">
                <a:latin typeface="Arial" panose="020B0604020202020204" pitchFamily="34" charset="0"/>
                <a:ea typeface="Calibri" pitchFamily="34" charset="-122"/>
                <a:cs typeface="Arial" panose="020B0604020202020204" pitchFamily="34" charset="0"/>
              </a:rPr>
              <a:t>The final grade is based on the weighted contributions of midterm exams, assignments, coursework, projects, and the end-of-semester exam.</a:t>
            </a:r>
            <a:endParaRPr lang="en-US" sz="1300" dirty="0">
              <a:latin typeface="Arial" panose="020B0604020202020204" pitchFamily="34" charset="0"/>
              <a:cs typeface="Arial" panose="020B0604020202020204" pitchFamily="34" charset="0"/>
            </a:endParaRPr>
          </a:p>
        </p:txBody>
      </p:sp>
      <p:sp>
        <p:nvSpPr>
          <p:cNvPr id="19" name="Shape 6">
            <a:extLst>
              <a:ext uri="{FF2B5EF4-FFF2-40B4-BE49-F238E27FC236}">
                <a16:creationId xmlns:a16="http://schemas.microsoft.com/office/drawing/2014/main" id="{9CB62903-D976-4B3E-2702-230481962DAD}"/>
              </a:ext>
            </a:extLst>
          </p:cNvPr>
          <p:cNvSpPr/>
          <p:nvPr/>
        </p:nvSpPr>
        <p:spPr>
          <a:xfrm>
            <a:off x="3425266" y="1857675"/>
            <a:ext cx="2556434" cy="3200400"/>
          </a:xfrm>
          <a:prstGeom prst="roundRect">
            <a:avLst>
              <a:gd name="adj" fmla="val 28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21" name="Shape 7">
            <a:extLst>
              <a:ext uri="{FF2B5EF4-FFF2-40B4-BE49-F238E27FC236}">
                <a16:creationId xmlns:a16="http://schemas.microsoft.com/office/drawing/2014/main" id="{30D4BDDB-682A-9FD4-2DAF-5F6112242BE5}"/>
              </a:ext>
            </a:extLst>
          </p:cNvPr>
          <p:cNvSpPr/>
          <p:nvPr/>
        </p:nvSpPr>
        <p:spPr>
          <a:xfrm>
            <a:off x="4410875" y="2131995"/>
            <a:ext cx="642942" cy="640080"/>
          </a:xfrm>
          <a:prstGeom prst="ellipse">
            <a:avLst/>
          </a:prstGeom>
          <a:solidFill>
            <a:schemeClr val="tx2">
              <a:lumMod val="50000"/>
              <a:lumOff val="50000"/>
            </a:schemeClr>
          </a:solidFill>
          <a:ln/>
        </p:spPr>
        <p:txBody>
          <a:bodyPr/>
          <a:lstStyle/>
          <a:p>
            <a:endParaRPr lang="tr-TR" sz="2400">
              <a:latin typeface="Arial" panose="020B0604020202020204" pitchFamily="34" charset="0"/>
              <a:cs typeface="Arial" panose="020B0604020202020204" pitchFamily="34" charset="0"/>
            </a:endParaRPr>
          </a:p>
        </p:txBody>
      </p:sp>
      <p:pic>
        <p:nvPicPr>
          <p:cNvPr id="23" name="Image 1" descr="/home/claude/work/icons_src/cap.png">
            <a:extLst>
              <a:ext uri="{FF2B5EF4-FFF2-40B4-BE49-F238E27FC236}">
                <a16:creationId xmlns:a16="http://schemas.microsoft.com/office/drawing/2014/main" id="{40839601-BA37-B3E0-82F1-DDC769349659}"/>
              </a:ext>
            </a:extLst>
          </p:cNvPr>
          <p:cNvPicPr>
            <a:picLocks noChangeAspect="1"/>
          </p:cNvPicPr>
          <p:nvPr/>
        </p:nvPicPr>
        <p:blipFill>
          <a:blip r:embed="rId3"/>
          <a:stretch>
            <a:fillRect/>
          </a:stretch>
        </p:blipFill>
        <p:spPr>
          <a:xfrm>
            <a:off x="4504836" y="2215304"/>
            <a:ext cx="462919" cy="462919"/>
          </a:xfrm>
          <a:prstGeom prst="rect">
            <a:avLst/>
          </a:prstGeom>
        </p:spPr>
      </p:pic>
      <p:sp>
        <p:nvSpPr>
          <p:cNvPr id="25" name="Text 8">
            <a:extLst>
              <a:ext uri="{FF2B5EF4-FFF2-40B4-BE49-F238E27FC236}">
                <a16:creationId xmlns:a16="http://schemas.microsoft.com/office/drawing/2014/main" id="{5D5C1FA2-955C-D202-CCE7-5B12942F6815}"/>
              </a:ext>
            </a:extLst>
          </p:cNvPr>
          <p:cNvSpPr/>
          <p:nvPr/>
        </p:nvSpPr>
        <p:spPr>
          <a:xfrm>
            <a:off x="3589858" y="2909235"/>
            <a:ext cx="2227250" cy="502920"/>
          </a:xfrm>
          <a:prstGeom prst="rect">
            <a:avLst/>
          </a:prstGeom>
          <a:noFill/>
          <a:ln/>
        </p:spPr>
        <p:txBody>
          <a:bodyPr wrap="square" lIns="0" tIns="0" rIns="0" bIns="0" rtlCol="0" anchor="ctr"/>
          <a:lstStyle/>
          <a:p>
            <a:pPr marL="0" indent="0" algn="ctr">
              <a:lnSpc>
                <a:spcPct val="105000"/>
              </a:lnSpc>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Capstone Project</a:t>
            </a:r>
            <a:endParaRPr lang="en-US" sz="1600" dirty="0">
              <a:latin typeface="Arial" panose="020B0604020202020204" pitchFamily="34" charset="0"/>
              <a:cs typeface="Arial" panose="020B0604020202020204" pitchFamily="34" charset="0"/>
            </a:endParaRPr>
          </a:p>
        </p:txBody>
      </p:sp>
      <p:sp>
        <p:nvSpPr>
          <p:cNvPr id="27" name="Text 9">
            <a:extLst>
              <a:ext uri="{FF2B5EF4-FFF2-40B4-BE49-F238E27FC236}">
                <a16:creationId xmlns:a16="http://schemas.microsoft.com/office/drawing/2014/main" id="{E5DE029E-E3CE-57EF-E4FD-0DDD94ED7A50}"/>
              </a:ext>
            </a:extLst>
          </p:cNvPr>
          <p:cNvSpPr/>
          <p:nvPr/>
        </p:nvSpPr>
        <p:spPr>
          <a:xfrm>
            <a:off x="3425266" y="3549315"/>
            <a:ext cx="2556434" cy="1371600"/>
          </a:xfrm>
          <a:prstGeom prst="rect">
            <a:avLst/>
          </a:prstGeom>
          <a:noFill/>
          <a:ln/>
        </p:spPr>
        <p:txBody>
          <a:bodyPr wrap="square" lIns="0" tIns="0" rIns="0" bIns="0" rtlCol="0" anchor="t"/>
          <a:lstStyle/>
          <a:p>
            <a:pPr marL="0" indent="0" algn="ctr">
              <a:lnSpc>
                <a:spcPct val="120000"/>
              </a:lnSpc>
              <a:buNone/>
            </a:pPr>
            <a:r>
              <a:rPr lang="en-US" sz="1300" dirty="0">
                <a:latin typeface="Arial" panose="020B0604020202020204" pitchFamily="34" charset="0"/>
                <a:ea typeface="Calibri" pitchFamily="34" charset="-122"/>
                <a:cs typeface="Arial" panose="020B0604020202020204" pitchFamily="34" charset="0"/>
              </a:rPr>
              <a:t>Evaluated through an interim report, a final report, and a jury presentation. The jury consists of the project advisor and one faculty member.</a:t>
            </a:r>
            <a:endParaRPr lang="en-US" sz="1300" dirty="0">
              <a:latin typeface="Arial" panose="020B0604020202020204" pitchFamily="34" charset="0"/>
              <a:cs typeface="Arial" panose="020B0604020202020204" pitchFamily="34" charset="0"/>
            </a:endParaRPr>
          </a:p>
        </p:txBody>
      </p:sp>
      <p:sp>
        <p:nvSpPr>
          <p:cNvPr id="29" name="Shape 10">
            <a:extLst>
              <a:ext uri="{FF2B5EF4-FFF2-40B4-BE49-F238E27FC236}">
                <a16:creationId xmlns:a16="http://schemas.microsoft.com/office/drawing/2014/main" id="{A281EF19-4E86-0DB6-E35B-4AF68ABA0CB7}"/>
              </a:ext>
            </a:extLst>
          </p:cNvPr>
          <p:cNvSpPr/>
          <p:nvPr/>
        </p:nvSpPr>
        <p:spPr>
          <a:xfrm>
            <a:off x="6210300" y="1857675"/>
            <a:ext cx="2556434" cy="3200400"/>
          </a:xfrm>
          <a:prstGeom prst="roundRect">
            <a:avLst>
              <a:gd name="adj" fmla="val 28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31" name="Shape 11">
            <a:extLst>
              <a:ext uri="{FF2B5EF4-FFF2-40B4-BE49-F238E27FC236}">
                <a16:creationId xmlns:a16="http://schemas.microsoft.com/office/drawing/2014/main" id="{D695AF30-030C-9D03-8DD6-FCDB14B137A5}"/>
              </a:ext>
            </a:extLst>
          </p:cNvPr>
          <p:cNvSpPr/>
          <p:nvPr/>
        </p:nvSpPr>
        <p:spPr>
          <a:xfrm>
            <a:off x="7195909" y="2131995"/>
            <a:ext cx="642942" cy="640080"/>
          </a:xfrm>
          <a:prstGeom prst="ellipse">
            <a:avLst/>
          </a:prstGeom>
          <a:solidFill>
            <a:schemeClr val="tx2">
              <a:lumMod val="50000"/>
              <a:lumOff val="50000"/>
            </a:schemeClr>
          </a:solidFill>
          <a:ln/>
        </p:spPr>
        <p:txBody>
          <a:bodyPr/>
          <a:lstStyle/>
          <a:p>
            <a:endParaRPr lang="tr-TR" sz="2400">
              <a:latin typeface="Arial" panose="020B0604020202020204" pitchFamily="34" charset="0"/>
              <a:cs typeface="Arial" panose="020B0604020202020204" pitchFamily="34" charset="0"/>
            </a:endParaRPr>
          </a:p>
        </p:txBody>
      </p:sp>
      <p:pic>
        <p:nvPicPr>
          <p:cNvPr id="33" name="Image 2" descr="/home/claude/work/icons_src/chart.png">
            <a:extLst>
              <a:ext uri="{FF2B5EF4-FFF2-40B4-BE49-F238E27FC236}">
                <a16:creationId xmlns:a16="http://schemas.microsoft.com/office/drawing/2014/main" id="{55442F26-E254-9414-C920-439BCC7BA45E}"/>
              </a:ext>
            </a:extLst>
          </p:cNvPr>
          <p:cNvPicPr>
            <a:picLocks noChangeAspect="1"/>
          </p:cNvPicPr>
          <p:nvPr/>
        </p:nvPicPr>
        <p:blipFill>
          <a:blip r:embed="rId4"/>
          <a:stretch>
            <a:fillRect/>
          </a:stretch>
        </p:blipFill>
        <p:spPr>
          <a:xfrm>
            <a:off x="7289870" y="2215304"/>
            <a:ext cx="462919" cy="462919"/>
          </a:xfrm>
          <a:prstGeom prst="rect">
            <a:avLst/>
          </a:prstGeom>
        </p:spPr>
      </p:pic>
      <p:sp>
        <p:nvSpPr>
          <p:cNvPr id="35" name="Text 12">
            <a:extLst>
              <a:ext uri="{FF2B5EF4-FFF2-40B4-BE49-F238E27FC236}">
                <a16:creationId xmlns:a16="http://schemas.microsoft.com/office/drawing/2014/main" id="{35AD83B3-31F6-29EB-35A9-9480717222ED}"/>
              </a:ext>
            </a:extLst>
          </p:cNvPr>
          <p:cNvSpPr/>
          <p:nvPr/>
        </p:nvSpPr>
        <p:spPr>
          <a:xfrm>
            <a:off x="6374892" y="2909235"/>
            <a:ext cx="2227250" cy="502920"/>
          </a:xfrm>
          <a:prstGeom prst="rect">
            <a:avLst/>
          </a:prstGeom>
          <a:noFill/>
          <a:ln/>
        </p:spPr>
        <p:txBody>
          <a:bodyPr wrap="square" lIns="0" tIns="0" rIns="0" bIns="0" rtlCol="0" anchor="ctr"/>
          <a:lstStyle/>
          <a:p>
            <a:pPr marL="0" indent="0" algn="ctr">
              <a:lnSpc>
                <a:spcPct val="105000"/>
              </a:lnSpc>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Grade Weighting</a:t>
            </a:r>
            <a:endParaRPr lang="en-US" sz="1600" dirty="0">
              <a:latin typeface="Arial" panose="020B0604020202020204" pitchFamily="34" charset="0"/>
              <a:cs typeface="Arial" panose="020B0604020202020204" pitchFamily="34" charset="0"/>
            </a:endParaRPr>
          </a:p>
        </p:txBody>
      </p:sp>
      <p:sp>
        <p:nvSpPr>
          <p:cNvPr id="37" name="Text 13">
            <a:extLst>
              <a:ext uri="{FF2B5EF4-FFF2-40B4-BE49-F238E27FC236}">
                <a16:creationId xmlns:a16="http://schemas.microsoft.com/office/drawing/2014/main" id="{EBD44A7B-A4D2-2A1B-68B8-65C60D9F9116}"/>
              </a:ext>
            </a:extLst>
          </p:cNvPr>
          <p:cNvSpPr/>
          <p:nvPr/>
        </p:nvSpPr>
        <p:spPr>
          <a:xfrm>
            <a:off x="6210300" y="3549315"/>
            <a:ext cx="2556434" cy="1371600"/>
          </a:xfrm>
          <a:prstGeom prst="rect">
            <a:avLst/>
          </a:prstGeom>
          <a:noFill/>
          <a:ln/>
        </p:spPr>
        <p:txBody>
          <a:bodyPr wrap="square" lIns="0" tIns="0" rIns="0" bIns="0" rtlCol="0" anchor="t"/>
          <a:lstStyle/>
          <a:p>
            <a:pPr marL="0" indent="0" algn="ctr">
              <a:lnSpc>
                <a:spcPct val="120000"/>
              </a:lnSpc>
              <a:buNone/>
            </a:pPr>
            <a:r>
              <a:rPr lang="en-US" sz="1300" dirty="0">
                <a:latin typeface="Arial" panose="020B0604020202020204" pitchFamily="34" charset="0"/>
                <a:ea typeface="Calibri" pitchFamily="34" charset="-122"/>
                <a:cs typeface="Arial" panose="020B0604020202020204" pitchFamily="34" charset="0"/>
              </a:rPr>
              <a:t>The final/makeup exam carries a weight of 40%–60%; the distribution of the remaining percentage is at the instructor's discretion.</a:t>
            </a:r>
            <a:endParaRPr lang="en-US" sz="1300" dirty="0">
              <a:latin typeface="Arial" panose="020B0604020202020204" pitchFamily="34" charset="0"/>
              <a:cs typeface="Arial" panose="020B0604020202020204" pitchFamily="34" charset="0"/>
            </a:endParaRPr>
          </a:p>
        </p:txBody>
      </p:sp>
      <p:sp>
        <p:nvSpPr>
          <p:cNvPr id="39" name="Shape 14">
            <a:extLst>
              <a:ext uri="{FF2B5EF4-FFF2-40B4-BE49-F238E27FC236}">
                <a16:creationId xmlns:a16="http://schemas.microsoft.com/office/drawing/2014/main" id="{B2F9B020-9C9A-A8DE-EAE6-D8D801744707}"/>
              </a:ext>
            </a:extLst>
          </p:cNvPr>
          <p:cNvSpPr/>
          <p:nvPr/>
        </p:nvSpPr>
        <p:spPr>
          <a:xfrm>
            <a:off x="8995333" y="1857675"/>
            <a:ext cx="2556434" cy="3200400"/>
          </a:xfrm>
          <a:prstGeom prst="roundRect">
            <a:avLst>
              <a:gd name="adj" fmla="val 2861"/>
            </a:avLst>
          </a:prstGeom>
          <a:solidFill>
            <a:srgbClr val="F2F6FA"/>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400">
              <a:latin typeface="Arial" panose="020B0604020202020204" pitchFamily="34" charset="0"/>
              <a:cs typeface="Arial" panose="020B0604020202020204" pitchFamily="34" charset="0"/>
            </a:endParaRPr>
          </a:p>
        </p:txBody>
      </p:sp>
      <p:sp>
        <p:nvSpPr>
          <p:cNvPr id="41" name="Shape 15">
            <a:extLst>
              <a:ext uri="{FF2B5EF4-FFF2-40B4-BE49-F238E27FC236}">
                <a16:creationId xmlns:a16="http://schemas.microsoft.com/office/drawing/2014/main" id="{628D3705-1DF2-0D01-9509-7DCF0E0B4595}"/>
              </a:ext>
            </a:extLst>
          </p:cNvPr>
          <p:cNvSpPr/>
          <p:nvPr/>
        </p:nvSpPr>
        <p:spPr>
          <a:xfrm>
            <a:off x="9980942" y="2131995"/>
            <a:ext cx="642942" cy="640080"/>
          </a:xfrm>
          <a:prstGeom prst="ellipse">
            <a:avLst/>
          </a:prstGeom>
          <a:solidFill>
            <a:schemeClr val="tx2">
              <a:lumMod val="50000"/>
              <a:lumOff val="50000"/>
            </a:schemeClr>
          </a:solidFill>
          <a:ln/>
        </p:spPr>
        <p:txBody>
          <a:bodyPr/>
          <a:lstStyle/>
          <a:p>
            <a:endParaRPr lang="tr-TR" sz="2400">
              <a:latin typeface="Arial" panose="020B0604020202020204" pitchFamily="34" charset="0"/>
              <a:cs typeface="Arial" panose="020B0604020202020204" pitchFamily="34" charset="0"/>
            </a:endParaRPr>
          </a:p>
        </p:txBody>
      </p:sp>
      <p:pic>
        <p:nvPicPr>
          <p:cNvPr id="43" name="Image 3" descr="/home/claude/work/icons_src/users.png">
            <a:extLst>
              <a:ext uri="{FF2B5EF4-FFF2-40B4-BE49-F238E27FC236}">
                <a16:creationId xmlns:a16="http://schemas.microsoft.com/office/drawing/2014/main" id="{8BAC1406-7776-A6C9-B8AC-E84F92013482}"/>
              </a:ext>
            </a:extLst>
          </p:cNvPr>
          <p:cNvPicPr>
            <a:picLocks noChangeAspect="1"/>
          </p:cNvPicPr>
          <p:nvPr/>
        </p:nvPicPr>
        <p:blipFill>
          <a:blip r:embed="rId5"/>
          <a:stretch>
            <a:fillRect/>
          </a:stretch>
        </p:blipFill>
        <p:spPr>
          <a:xfrm>
            <a:off x="10074904" y="2215304"/>
            <a:ext cx="462919" cy="462919"/>
          </a:xfrm>
          <a:prstGeom prst="rect">
            <a:avLst/>
          </a:prstGeom>
        </p:spPr>
      </p:pic>
      <p:sp>
        <p:nvSpPr>
          <p:cNvPr id="45" name="Text 16">
            <a:extLst>
              <a:ext uri="{FF2B5EF4-FFF2-40B4-BE49-F238E27FC236}">
                <a16:creationId xmlns:a16="http://schemas.microsoft.com/office/drawing/2014/main" id="{F0D54813-4DBC-2AD1-1DA7-34D72122B4C6}"/>
              </a:ext>
            </a:extLst>
          </p:cNvPr>
          <p:cNvSpPr/>
          <p:nvPr/>
        </p:nvSpPr>
        <p:spPr>
          <a:xfrm>
            <a:off x="9159925" y="2909235"/>
            <a:ext cx="2227250" cy="502920"/>
          </a:xfrm>
          <a:prstGeom prst="rect">
            <a:avLst/>
          </a:prstGeom>
          <a:noFill/>
          <a:ln/>
        </p:spPr>
        <p:txBody>
          <a:bodyPr wrap="square" lIns="0" tIns="0" rIns="0" bIns="0" rtlCol="0" anchor="ctr"/>
          <a:lstStyle/>
          <a:p>
            <a:pPr marL="0" indent="0" algn="ctr">
              <a:lnSpc>
                <a:spcPct val="105000"/>
              </a:lnSpc>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Attendance Requirement</a:t>
            </a:r>
            <a:endParaRPr lang="en-US" sz="1600" dirty="0">
              <a:latin typeface="Arial" panose="020B0604020202020204" pitchFamily="34" charset="0"/>
              <a:cs typeface="Arial" panose="020B0604020202020204" pitchFamily="34" charset="0"/>
            </a:endParaRPr>
          </a:p>
        </p:txBody>
      </p:sp>
      <p:sp>
        <p:nvSpPr>
          <p:cNvPr id="47" name="Text 17">
            <a:extLst>
              <a:ext uri="{FF2B5EF4-FFF2-40B4-BE49-F238E27FC236}">
                <a16:creationId xmlns:a16="http://schemas.microsoft.com/office/drawing/2014/main" id="{80CF9A22-7E04-D230-D1EB-D595B9CA57D0}"/>
              </a:ext>
            </a:extLst>
          </p:cNvPr>
          <p:cNvSpPr/>
          <p:nvPr/>
        </p:nvSpPr>
        <p:spPr>
          <a:xfrm>
            <a:off x="8995333" y="3549315"/>
            <a:ext cx="2556434" cy="1371600"/>
          </a:xfrm>
          <a:prstGeom prst="rect">
            <a:avLst/>
          </a:prstGeom>
          <a:noFill/>
          <a:ln/>
        </p:spPr>
        <p:txBody>
          <a:bodyPr wrap="square" lIns="0" tIns="0" rIns="0" bIns="0" rtlCol="0" anchor="t"/>
          <a:lstStyle/>
          <a:p>
            <a:pPr marL="0" indent="0" algn="ctr">
              <a:lnSpc>
                <a:spcPct val="120000"/>
              </a:lnSpc>
              <a:buNone/>
            </a:pPr>
            <a:r>
              <a:rPr lang="en-US" sz="1300" dirty="0">
                <a:latin typeface="Arial" panose="020B0604020202020204" pitchFamily="34" charset="0"/>
                <a:ea typeface="Calibri" pitchFamily="34" charset="-122"/>
                <a:cs typeface="Arial" panose="020B0604020202020204" pitchFamily="34" charset="0"/>
              </a:rPr>
              <a:t>Attendance may not fall below 70%. A student who does not meet the attendance requirement is failed with a grade of FX.</a:t>
            </a:r>
            <a:endParaRPr lang="en-US" sz="1300" dirty="0">
              <a:latin typeface="Arial" panose="020B0604020202020204" pitchFamily="34" charset="0"/>
              <a:cs typeface="Arial" panose="020B0604020202020204" pitchFamily="34" charset="0"/>
            </a:endParaRPr>
          </a:p>
        </p:txBody>
      </p:sp>
      <p:sp>
        <p:nvSpPr>
          <p:cNvPr id="49" name="Shape 18">
            <a:extLst>
              <a:ext uri="{FF2B5EF4-FFF2-40B4-BE49-F238E27FC236}">
                <a16:creationId xmlns:a16="http://schemas.microsoft.com/office/drawing/2014/main" id="{D6CC2D06-7CF7-7D99-8351-E3B1088A859F}"/>
              </a:ext>
            </a:extLst>
          </p:cNvPr>
          <p:cNvSpPr/>
          <p:nvPr/>
        </p:nvSpPr>
        <p:spPr>
          <a:xfrm>
            <a:off x="640232" y="5286675"/>
            <a:ext cx="10911535" cy="777240"/>
          </a:xfrm>
          <a:prstGeom prst="roundRect">
            <a:avLst>
              <a:gd name="adj" fmla="val 9412"/>
            </a:avLst>
          </a:prstGeom>
          <a:solidFill>
            <a:srgbClr val="08294E"/>
          </a:solidFill>
          <a:ln w="12700">
            <a:solidFill>
              <a:srgbClr val="E1E8EF"/>
            </a:solidFill>
            <a:prstDash val="solid"/>
          </a:ln>
        </p:spPr>
        <p:txBody>
          <a:bodyPr/>
          <a:lstStyle/>
          <a:p>
            <a:endParaRPr lang="tr-TR" sz="2400">
              <a:latin typeface="Arial" panose="020B0604020202020204" pitchFamily="34" charset="0"/>
              <a:cs typeface="Arial" panose="020B0604020202020204" pitchFamily="34" charset="0"/>
            </a:endParaRPr>
          </a:p>
        </p:txBody>
      </p:sp>
      <p:sp>
        <p:nvSpPr>
          <p:cNvPr id="51" name="Shape 19">
            <a:extLst>
              <a:ext uri="{FF2B5EF4-FFF2-40B4-BE49-F238E27FC236}">
                <a16:creationId xmlns:a16="http://schemas.microsoft.com/office/drawing/2014/main" id="{8B3793B5-00F2-A21C-D002-18DB323AFF4F}"/>
              </a:ext>
            </a:extLst>
          </p:cNvPr>
          <p:cNvSpPr/>
          <p:nvPr/>
        </p:nvSpPr>
        <p:spPr>
          <a:xfrm>
            <a:off x="868832" y="5423835"/>
            <a:ext cx="502920" cy="502920"/>
          </a:xfrm>
          <a:prstGeom prst="ellipse">
            <a:avLst/>
          </a:prstGeom>
          <a:solidFill>
            <a:srgbClr val="1CA7BE"/>
          </a:solidFill>
          <a:ln/>
        </p:spPr>
        <p:txBody>
          <a:bodyPr/>
          <a:lstStyle/>
          <a:p>
            <a:endParaRPr lang="tr-TR" sz="2400">
              <a:latin typeface="Arial" panose="020B0604020202020204" pitchFamily="34" charset="0"/>
              <a:cs typeface="Arial" panose="020B0604020202020204" pitchFamily="34" charset="0"/>
            </a:endParaRPr>
          </a:p>
        </p:txBody>
      </p:sp>
      <p:pic>
        <p:nvPicPr>
          <p:cNvPr id="53" name="Image 4" descr="/home/claude/work/icons_src/award.png">
            <a:extLst>
              <a:ext uri="{FF2B5EF4-FFF2-40B4-BE49-F238E27FC236}">
                <a16:creationId xmlns:a16="http://schemas.microsoft.com/office/drawing/2014/main" id="{B354C2BC-4005-E3EC-6605-371972B03C6F}"/>
              </a:ext>
            </a:extLst>
          </p:cNvPr>
          <p:cNvPicPr>
            <a:picLocks noChangeAspect="1"/>
          </p:cNvPicPr>
          <p:nvPr/>
        </p:nvPicPr>
        <p:blipFill>
          <a:blip r:embed="rId6"/>
          <a:stretch>
            <a:fillRect/>
          </a:stretch>
        </p:blipFill>
        <p:spPr>
          <a:xfrm>
            <a:off x="939241" y="5494244"/>
            <a:ext cx="362102" cy="362102"/>
          </a:xfrm>
          <a:prstGeom prst="rect">
            <a:avLst/>
          </a:prstGeom>
        </p:spPr>
      </p:pic>
      <p:sp>
        <p:nvSpPr>
          <p:cNvPr id="55" name="Text 20">
            <a:extLst>
              <a:ext uri="{FF2B5EF4-FFF2-40B4-BE49-F238E27FC236}">
                <a16:creationId xmlns:a16="http://schemas.microsoft.com/office/drawing/2014/main" id="{DCC3E4AB-FBB3-0A05-F02C-F730224D6435}"/>
              </a:ext>
            </a:extLst>
          </p:cNvPr>
          <p:cNvSpPr/>
          <p:nvPr/>
        </p:nvSpPr>
        <p:spPr>
          <a:xfrm>
            <a:off x="1554632" y="5286675"/>
            <a:ext cx="9722815" cy="777240"/>
          </a:xfrm>
          <a:prstGeom prst="rect">
            <a:avLst/>
          </a:prstGeom>
          <a:noFill/>
          <a:ln/>
        </p:spPr>
        <p:txBody>
          <a:bodyPr wrap="square" lIns="0" tIns="0" rIns="0" bIns="0" rtlCol="0" anchor="ctr"/>
          <a:lstStyle/>
          <a:p>
            <a:pPr marL="0" indent="0">
              <a:lnSpc>
                <a:spcPct val="120000"/>
              </a:lnSpc>
              <a:buNone/>
            </a:pPr>
            <a:r>
              <a:rPr lang="en-US" sz="1600" dirty="0">
                <a:solidFill>
                  <a:srgbClr val="FFFFFF"/>
                </a:solidFill>
                <a:latin typeface="Arial" panose="020B0604020202020204" pitchFamily="34" charset="0"/>
                <a:ea typeface="Calibri" pitchFamily="34" charset="-122"/>
                <a:cs typeface="Arial" panose="020B0604020202020204" pitchFamily="34" charset="0"/>
              </a:rPr>
              <a:t>At the end of the semester, students with a Cumulative Grade Point Average (CGPA) of 2.00/4.00 or above are considered successful.</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2866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5AB9AD54-7BD4-055B-E02D-837C8C2AC8B2}"/>
              </a:ext>
            </a:extLst>
          </p:cNvPr>
          <p:cNvSpPr/>
          <p:nvPr/>
        </p:nvSpPr>
        <p:spPr>
          <a:xfrm>
            <a:off x="640080" y="648750"/>
            <a:ext cx="10911535" cy="566928"/>
          </a:xfrm>
          <a:prstGeom prst="rect">
            <a:avLst/>
          </a:prstGeom>
          <a:noFill/>
          <a:ln/>
        </p:spPr>
        <p:txBody>
          <a:bodyPr wrap="square" lIns="0" tIns="0" rIns="0" bIns="0" rtlCol="0" anchor="ctr"/>
          <a:lstStyle/>
          <a:p>
            <a:pPr marL="0" indent="0">
              <a:buNone/>
            </a:pPr>
            <a:r>
              <a:rPr lang="en-US" sz="3200" b="1" dirty="0">
                <a:solidFill>
                  <a:srgbClr val="08294E"/>
                </a:solidFill>
                <a:latin typeface="Arial" panose="020B0604020202020204" pitchFamily="34" charset="0"/>
                <a:ea typeface="Cambria" pitchFamily="34" charset="-122"/>
                <a:cs typeface="Arial" panose="020B0604020202020204" pitchFamily="34" charset="0"/>
              </a:rPr>
              <a:t>Department Laboratories</a:t>
            </a:r>
            <a:endParaRPr lang="en-US" sz="3200" dirty="0">
              <a:latin typeface="Arial" panose="020B0604020202020204" pitchFamily="34" charset="0"/>
              <a:cs typeface="Arial" panose="020B0604020202020204" pitchFamily="34" charset="0"/>
            </a:endParaRPr>
          </a:p>
        </p:txBody>
      </p:sp>
      <p:sp>
        <p:nvSpPr>
          <p:cNvPr id="9" name="Text 2">
            <a:extLst>
              <a:ext uri="{FF2B5EF4-FFF2-40B4-BE49-F238E27FC236}">
                <a16:creationId xmlns:a16="http://schemas.microsoft.com/office/drawing/2014/main" id="{915EA2B9-8F48-41AE-E7B0-E7DF5A2EBF6E}"/>
              </a:ext>
            </a:extLst>
          </p:cNvPr>
          <p:cNvSpPr/>
          <p:nvPr/>
        </p:nvSpPr>
        <p:spPr>
          <a:xfrm>
            <a:off x="640080" y="1247502"/>
            <a:ext cx="10911535" cy="526071"/>
          </a:xfrm>
          <a:prstGeom prst="rect">
            <a:avLst/>
          </a:prstGeom>
          <a:noFill/>
          <a:ln/>
        </p:spPr>
        <p:txBody>
          <a:bodyPr wrap="square" lIns="0" tIns="0" rIns="0" bIns="0" rtlCol="0" anchor="ctr"/>
          <a:lstStyle/>
          <a:p>
            <a:r>
              <a:rPr lang="en-US" sz="1200" i="1" dirty="0">
                <a:solidFill>
                  <a:srgbClr val="56687C"/>
                </a:solidFill>
                <a:latin typeface="Arial" panose="020B0604020202020204" pitchFamily="34" charset="0"/>
                <a:ea typeface="Calibri" pitchFamily="34" charset="-122"/>
                <a:cs typeface="Arial" panose="020B0604020202020204" pitchFamily="34" charset="0"/>
              </a:rPr>
              <a:t>Our Department of Civil Engineering laboratory infrastructure is equipped to serve four core sub-disciplines, with two specialized physical laboratories dedicated to different needs. Structural Materials · Geotechnical · Transportation · Hydraulics</a:t>
            </a:r>
            <a:endParaRPr lang="en-US" sz="1200" dirty="0">
              <a:latin typeface="Arial" panose="020B0604020202020204" pitchFamily="34" charset="0"/>
              <a:cs typeface="Arial" panose="020B0604020202020204" pitchFamily="34" charset="0"/>
            </a:endParaRPr>
          </a:p>
          <a:p>
            <a:pPr marL="0" indent="0">
              <a:buNone/>
            </a:pPr>
            <a:endParaRPr lang="en-US" sz="1200" dirty="0">
              <a:latin typeface="Arial" panose="020B0604020202020204" pitchFamily="34" charset="0"/>
              <a:cs typeface="Arial" panose="020B0604020202020204" pitchFamily="34" charset="0"/>
            </a:endParaRPr>
          </a:p>
        </p:txBody>
      </p:sp>
      <p:sp>
        <p:nvSpPr>
          <p:cNvPr id="11" name="Shape 3">
            <a:extLst>
              <a:ext uri="{FF2B5EF4-FFF2-40B4-BE49-F238E27FC236}">
                <a16:creationId xmlns:a16="http://schemas.microsoft.com/office/drawing/2014/main" id="{2AC28B13-1911-E1D1-41C0-47AD7555BF5C}"/>
              </a:ext>
            </a:extLst>
          </p:cNvPr>
          <p:cNvSpPr/>
          <p:nvPr/>
        </p:nvSpPr>
        <p:spPr>
          <a:xfrm>
            <a:off x="316749" y="1773572"/>
            <a:ext cx="5750537" cy="5084427"/>
          </a:xfrm>
          <a:prstGeom prst="roundRect">
            <a:avLst>
              <a:gd name="adj" fmla="val 1720"/>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13" name="Shape 4">
            <a:extLst>
              <a:ext uri="{FF2B5EF4-FFF2-40B4-BE49-F238E27FC236}">
                <a16:creationId xmlns:a16="http://schemas.microsoft.com/office/drawing/2014/main" id="{4096378B-8C47-94CA-5CE4-ECAF1857DEAD}"/>
              </a:ext>
            </a:extLst>
          </p:cNvPr>
          <p:cNvSpPr/>
          <p:nvPr/>
        </p:nvSpPr>
        <p:spPr>
          <a:xfrm>
            <a:off x="494365" y="1882510"/>
            <a:ext cx="457200" cy="457200"/>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15" name="Image 0" descr="/home/claude/work/icons_src/hardhat.png">
            <a:extLst>
              <a:ext uri="{FF2B5EF4-FFF2-40B4-BE49-F238E27FC236}">
                <a16:creationId xmlns:a16="http://schemas.microsoft.com/office/drawing/2014/main" id="{91F6358D-C42D-8773-3621-32E12D00B6A4}"/>
              </a:ext>
            </a:extLst>
          </p:cNvPr>
          <p:cNvPicPr>
            <a:picLocks noChangeAspect="1"/>
          </p:cNvPicPr>
          <p:nvPr/>
        </p:nvPicPr>
        <p:blipFill>
          <a:blip r:embed="rId2"/>
          <a:stretch>
            <a:fillRect/>
          </a:stretch>
        </p:blipFill>
        <p:spPr>
          <a:xfrm>
            <a:off x="558373" y="1946518"/>
            <a:ext cx="329184" cy="329184"/>
          </a:xfrm>
          <a:prstGeom prst="rect">
            <a:avLst/>
          </a:prstGeom>
        </p:spPr>
      </p:pic>
      <p:sp>
        <p:nvSpPr>
          <p:cNvPr id="17" name="Text 5">
            <a:extLst>
              <a:ext uri="{FF2B5EF4-FFF2-40B4-BE49-F238E27FC236}">
                <a16:creationId xmlns:a16="http://schemas.microsoft.com/office/drawing/2014/main" id="{8D996208-8176-8260-F12F-CE6F0450BC8A}"/>
              </a:ext>
            </a:extLst>
          </p:cNvPr>
          <p:cNvSpPr/>
          <p:nvPr/>
        </p:nvSpPr>
        <p:spPr>
          <a:xfrm>
            <a:off x="1070437" y="1827646"/>
            <a:ext cx="4289908" cy="658368"/>
          </a:xfrm>
          <a:prstGeom prst="rect">
            <a:avLst/>
          </a:prstGeom>
          <a:noFill/>
          <a:ln/>
        </p:spPr>
        <p:txBody>
          <a:bodyPr wrap="square" lIns="0" tIns="0" rIns="0" bIns="0" rtlCol="0" anchor="ctr"/>
          <a:lstStyle/>
          <a:p>
            <a:pPr marL="0" indent="0">
              <a:lnSpc>
                <a:spcPct val="105000"/>
              </a:lnSpc>
              <a:buNone/>
            </a:pPr>
            <a:r>
              <a:rPr lang="en-US" b="1" dirty="0">
                <a:solidFill>
                  <a:srgbClr val="08294E"/>
                </a:solidFill>
                <a:latin typeface="Arial" panose="020B0604020202020204" pitchFamily="34" charset="0"/>
                <a:ea typeface="Calibri" pitchFamily="34" charset="-122"/>
                <a:cs typeface="Arial" panose="020B0604020202020204" pitchFamily="34" charset="0"/>
              </a:rPr>
              <a:t>AG-18/A Laboratory</a:t>
            </a:r>
            <a:endParaRPr lang="en-US" dirty="0">
              <a:latin typeface="Arial" panose="020B0604020202020204" pitchFamily="34" charset="0"/>
              <a:cs typeface="Arial" panose="020B0604020202020204" pitchFamily="34" charset="0"/>
            </a:endParaRPr>
          </a:p>
          <a:p>
            <a:pPr marL="0" indent="0">
              <a:lnSpc>
                <a:spcPct val="105000"/>
              </a:lnSpc>
              <a:buNone/>
            </a:pPr>
            <a:r>
              <a:rPr lang="en-US" sz="1100" i="1" dirty="0">
                <a:solidFill>
                  <a:srgbClr val="56687C"/>
                </a:solidFill>
                <a:latin typeface="Arial" panose="020B0604020202020204" pitchFamily="34" charset="0"/>
                <a:ea typeface="Calibri" pitchFamily="34" charset="-122"/>
                <a:cs typeface="Arial" panose="020B0604020202020204" pitchFamily="34" charset="0"/>
              </a:rPr>
              <a:t>Teaching and Practice</a:t>
            </a:r>
            <a:endParaRPr lang="en-US" dirty="0">
              <a:latin typeface="Arial" panose="020B0604020202020204" pitchFamily="34" charset="0"/>
              <a:cs typeface="Arial" panose="020B0604020202020204" pitchFamily="34" charset="0"/>
            </a:endParaRPr>
          </a:p>
        </p:txBody>
      </p:sp>
      <p:sp>
        <p:nvSpPr>
          <p:cNvPr id="21" name="Text 7">
            <a:extLst>
              <a:ext uri="{FF2B5EF4-FFF2-40B4-BE49-F238E27FC236}">
                <a16:creationId xmlns:a16="http://schemas.microsoft.com/office/drawing/2014/main" id="{C70DF967-0518-CE50-FDDD-D92E169E1166}"/>
              </a:ext>
            </a:extLst>
          </p:cNvPr>
          <p:cNvSpPr/>
          <p:nvPr/>
        </p:nvSpPr>
        <p:spPr>
          <a:xfrm>
            <a:off x="3241353" y="2433826"/>
            <a:ext cx="2812447" cy="2124295"/>
          </a:xfrm>
          <a:prstGeom prst="rect">
            <a:avLst/>
          </a:prstGeom>
          <a:noFill/>
          <a:ln/>
        </p:spPr>
        <p:txBody>
          <a:bodyPr wrap="square" lIns="0" tIns="0" rIns="0" bIns="0" rtlCol="0" anchor="t"/>
          <a:lstStyle/>
          <a:p>
            <a:pPr marL="0" indent="0">
              <a:lnSpc>
                <a:spcPct val="118000"/>
              </a:lnSpc>
              <a:buNone/>
            </a:pPr>
            <a:r>
              <a:rPr lang="en-US" sz="1300" dirty="0">
                <a:solidFill>
                  <a:srgbClr val="56687C"/>
                </a:solidFill>
                <a:latin typeface="Arial" panose="020B0604020202020204" pitchFamily="34" charset="0"/>
                <a:ea typeface="Calibri" pitchFamily="34" charset="-122"/>
                <a:cs typeface="Arial" panose="020B0604020202020204" pitchFamily="34" charset="0"/>
              </a:rPr>
              <a:t>Designed for use in undergraduate and graduate course experiments, laboratory worksheet exercises, and general teaching activities.</a:t>
            </a:r>
            <a:endParaRPr lang="en-US" sz="1300" dirty="0">
              <a:latin typeface="Arial" panose="020B0604020202020204" pitchFamily="34" charset="0"/>
              <a:cs typeface="Arial" panose="020B0604020202020204" pitchFamily="34" charset="0"/>
            </a:endParaRPr>
          </a:p>
        </p:txBody>
      </p:sp>
      <p:sp>
        <p:nvSpPr>
          <p:cNvPr id="23" name="Shape 8">
            <a:extLst>
              <a:ext uri="{FF2B5EF4-FFF2-40B4-BE49-F238E27FC236}">
                <a16:creationId xmlns:a16="http://schemas.microsoft.com/office/drawing/2014/main" id="{B539C6E1-BCD5-26FD-7D81-8D9AED60600C}"/>
              </a:ext>
            </a:extLst>
          </p:cNvPr>
          <p:cNvSpPr/>
          <p:nvPr/>
        </p:nvSpPr>
        <p:spPr>
          <a:xfrm>
            <a:off x="6268453" y="1773573"/>
            <a:ext cx="5652929" cy="5084427"/>
          </a:xfrm>
          <a:prstGeom prst="roundRect">
            <a:avLst>
              <a:gd name="adj" fmla="val 1720"/>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25" name="Shape 9">
            <a:extLst>
              <a:ext uri="{FF2B5EF4-FFF2-40B4-BE49-F238E27FC236}">
                <a16:creationId xmlns:a16="http://schemas.microsoft.com/office/drawing/2014/main" id="{E74B0521-133C-192B-D9F1-58837A3CC41E}"/>
              </a:ext>
            </a:extLst>
          </p:cNvPr>
          <p:cNvSpPr/>
          <p:nvPr/>
        </p:nvSpPr>
        <p:spPr>
          <a:xfrm>
            <a:off x="6422974" y="1882510"/>
            <a:ext cx="457200" cy="457200"/>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27" name="Image 2" descr="/home/claude/work/icons_src/flask.png">
            <a:extLst>
              <a:ext uri="{FF2B5EF4-FFF2-40B4-BE49-F238E27FC236}">
                <a16:creationId xmlns:a16="http://schemas.microsoft.com/office/drawing/2014/main" id="{459A58AD-63E0-CA22-C59B-ADB87D20219E}"/>
              </a:ext>
            </a:extLst>
          </p:cNvPr>
          <p:cNvPicPr>
            <a:picLocks noChangeAspect="1"/>
          </p:cNvPicPr>
          <p:nvPr/>
        </p:nvPicPr>
        <p:blipFill>
          <a:blip r:embed="rId3"/>
          <a:stretch>
            <a:fillRect/>
          </a:stretch>
        </p:blipFill>
        <p:spPr>
          <a:xfrm>
            <a:off x="6486982" y="1946518"/>
            <a:ext cx="329184" cy="329184"/>
          </a:xfrm>
          <a:prstGeom prst="rect">
            <a:avLst/>
          </a:prstGeom>
        </p:spPr>
      </p:pic>
      <p:sp>
        <p:nvSpPr>
          <p:cNvPr id="29" name="Text 10">
            <a:extLst>
              <a:ext uri="{FF2B5EF4-FFF2-40B4-BE49-F238E27FC236}">
                <a16:creationId xmlns:a16="http://schemas.microsoft.com/office/drawing/2014/main" id="{319419B8-FD79-745E-AB87-A2867072B34C}"/>
              </a:ext>
            </a:extLst>
          </p:cNvPr>
          <p:cNvSpPr/>
          <p:nvPr/>
        </p:nvSpPr>
        <p:spPr>
          <a:xfrm>
            <a:off x="6999046" y="1827646"/>
            <a:ext cx="4289908" cy="658368"/>
          </a:xfrm>
          <a:prstGeom prst="rect">
            <a:avLst/>
          </a:prstGeom>
          <a:noFill/>
          <a:ln/>
        </p:spPr>
        <p:txBody>
          <a:bodyPr wrap="square" lIns="0" tIns="0" rIns="0" bIns="0" rtlCol="0" anchor="ctr"/>
          <a:lstStyle/>
          <a:p>
            <a:pPr marL="0" indent="0">
              <a:lnSpc>
                <a:spcPct val="105000"/>
              </a:lnSpc>
              <a:buNone/>
            </a:pPr>
            <a:r>
              <a:rPr lang="en-US" b="1" dirty="0">
                <a:solidFill>
                  <a:srgbClr val="08294E"/>
                </a:solidFill>
                <a:latin typeface="Arial" panose="020B0604020202020204" pitchFamily="34" charset="0"/>
                <a:ea typeface="Calibri" pitchFamily="34" charset="-122"/>
                <a:cs typeface="Arial" panose="020B0604020202020204" pitchFamily="34" charset="0"/>
              </a:rPr>
              <a:t>BG-03 Laboratory</a:t>
            </a:r>
            <a:endParaRPr lang="en-US" dirty="0">
              <a:latin typeface="Arial" panose="020B0604020202020204" pitchFamily="34" charset="0"/>
              <a:cs typeface="Arial" panose="020B0604020202020204" pitchFamily="34" charset="0"/>
            </a:endParaRPr>
          </a:p>
          <a:p>
            <a:pPr marL="0" indent="0">
              <a:lnSpc>
                <a:spcPct val="105000"/>
              </a:lnSpc>
              <a:buNone/>
            </a:pPr>
            <a:r>
              <a:rPr lang="en-US" sz="1100" i="1" dirty="0">
                <a:solidFill>
                  <a:srgbClr val="56687C"/>
                </a:solidFill>
                <a:latin typeface="Arial" panose="020B0604020202020204" pitchFamily="34" charset="0"/>
                <a:ea typeface="Calibri" pitchFamily="34" charset="-122"/>
                <a:cs typeface="Arial" panose="020B0604020202020204" pitchFamily="34" charset="0"/>
              </a:rPr>
              <a:t>Project and Research</a:t>
            </a:r>
            <a:endParaRPr lang="en-US" dirty="0">
              <a:latin typeface="Arial" panose="020B0604020202020204" pitchFamily="34" charset="0"/>
              <a:cs typeface="Arial" panose="020B0604020202020204" pitchFamily="34" charset="0"/>
            </a:endParaRPr>
          </a:p>
        </p:txBody>
      </p:sp>
      <p:sp>
        <p:nvSpPr>
          <p:cNvPr id="33" name="Text 12">
            <a:extLst>
              <a:ext uri="{FF2B5EF4-FFF2-40B4-BE49-F238E27FC236}">
                <a16:creationId xmlns:a16="http://schemas.microsoft.com/office/drawing/2014/main" id="{07B59E13-DB98-2D55-582E-069006470E03}"/>
              </a:ext>
            </a:extLst>
          </p:cNvPr>
          <p:cNvSpPr/>
          <p:nvPr/>
        </p:nvSpPr>
        <p:spPr>
          <a:xfrm>
            <a:off x="8367177" y="2540087"/>
            <a:ext cx="3366201" cy="1225797"/>
          </a:xfrm>
          <a:prstGeom prst="rect">
            <a:avLst/>
          </a:prstGeom>
          <a:noFill/>
          <a:ln/>
        </p:spPr>
        <p:txBody>
          <a:bodyPr wrap="square" lIns="0" tIns="0" rIns="0" bIns="0" rtlCol="0" anchor="t"/>
          <a:lstStyle/>
          <a:p>
            <a:pPr marL="0" indent="0">
              <a:lnSpc>
                <a:spcPct val="118000"/>
              </a:lnSpc>
              <a:buNone/>
            </a:pPr>
            <a:r>
              <a:rPr lang="en-US" sz="1300" dirty="0">
                <a:solidFill>
                  <a:srgbClr val="56687C"/>
                </a:solidFill>
                <a:latin typeface="Arial" panose="020B0604020202020204" pitchFamily="34" charset="0"/>
                <a:ea typeface="Calibri" pitchFamily="34" charset="-122"/>
                <a:cs typeface="Arial" panose="020B0604020202020204" pitchFamily="34" charset="0"/>
              </a:rPr>
              <a:t>Reserved specifically for our students' project-based work, academic research activities, and innovative applied engineering projects.</a:t>
            </a:r>
            <a:endParaRPr lang="en-US" sz="1300" dirty="0">
              <a:latin typeface="Arial" panose="020B0604020202020204" pitchFamily="34" charset="0"/>
              <a:cs typeface="Arial" panose="020B0604020202020204" pitchFamily="34" charset="0"/>
            </a:endParaRPr>
          </a:p>
        </p:txBody>
      </p:sp>
      <p:pic>
        <p:nvPicPr>
          <p:cNvPr id="35" name="Resim 34">
            <a:extLst>
              <a:ext uri="{FF2B5EF4-FFF2-40B4-BE49-F238E27FC236}">
                <a16:creationId xmlns:a16="http://schemas.microsoft.com/office/drawing/2014/main" id="{191897C1-2732-7F25-659F-948BFA6D3673}"/>
              </a:ext>
            </a:extLst>
          </p:cNvPr>
          <p:cNvPicPr>
            <a:picLocks noChangeAspect="1"/>
          </p:cNvPicPr>
          <p:nvPr/>
        </p:nvPicPr>
        <p:blipFill>
          <a:blip r:embed="rId4"/>
          <a:stretch>
            <a:fillRect/>
          </a:stretch>
        </p:blipFill>
        <p:spPr>
          <a:xfrm>
            <a:off x="310034" y="2436614"/>
            <a:ext cx="2812447" cy="2121507"/>
          </a:xfrm>
          <a:prstGeom prst="rect">
            <a:avLst/>
          </a:prstGeom>
        </p:spPr>
      </p:pic>
      <p:pic>
        <p:nvPicPr>
          <p:cNvPr id="37" name="Resim 36">
            <a:extLst>
              <a:ext uri="{FF2B5EF4-FFF2-40B4-BE49-F238E27FC236}">
                <a16:creationId xmlns:a16="http://schemas.microsoft.com/office/drawing/2014/main" id="{48CC9A84-82C1-B384-A6C6-2DAD57996089}"/>
              </a:ext>
            </a:extLst>
          </p:cNvPr>
          <p:cNvPicPr>
            <a:picLocks noChangeAspect="1"/>
          </p:cNvPicPr>
          <p:nvPr/>
        </p:nvPicPr>
        <p:blipFill>
          <a:blip r:embed="rId5"/>
          <a:stretch>
            <a:fillRect/>
          </a:stretch>
        </p:blipFill>
        <p:spPr>
          <a:xfrm>
            <a:off x="3254839" y="4587899"/>
            <a:ext cx="2812447" cy="2124295"/>
          </a:xfrm>
          <a:prstGeom prst="rect">
            <a:avLst/>
          </a:prstGeom>
        </p:spPr>
      </p:pic>
      <p:pic>
        <p:nvPicPr>
          <p:cNvPr id="39" name="Resim 38">
            <a:extLst>
              <a:ext uri="{FF2B5EF4-FFF2-40B4-BE49-F238E27FC236}">
                <a16:creationId xmlns:a16="http://schemas.microsoft.com/office/drawing/2014/main" id="{B2E3705C-9A15-F586-AE3F-AA16F8EC38C3}"/>
              </a:ext>
            </a:extLst>
          </p:cNvPr>
          <p:cNvPicPr>
            <a:picLocks noChangeAspect="1"/>
          </p:cNvPicPr>
          <p:nvPr/>
        </p:nvPicPr>
        <p:blipFill>
          <a:blip r:embed="rId6"/>
          <a:stretch>
            <a:fillRect/>
          </a:stretch>
        </p:blipFill>
        <p:spPr>
          <a:xfrm>
            <a:off x="310035" y="4590883"/>
            <a:ext cx="2812447" cy="2124295"/>
          </a:xfrm>
          <a:prstGeom prst="rect">
            <a:avLst/>
          </a:prstGeom>
        </p:spPr>
      </p:pic>
      <p:pic>
        <p:nvPicPr>
          <p:cNvPr id="41" name="Resim 40">
            <a:extLst>
              <a:ext uri="{FF2B5EF4-FFF2-40B4-BE49-F238E27FC236}">
                <a16:creationId xmlns:a16="http://schemas.microsoft.com/office/drawing/2014/main" id="{6E1A47AE-4934-8480-93D0-D3A70CBDDBE3}"/>
              </a:ext>
            </a:extLst>
          </p:cNvPr>
          <p:cNvPicPr>
            <a:picLocks noChangeAspect="1"/>
          </p:cNvPicPr>
          <p:nvPr/>
        </p:nvPicPr>
        <p:blipFill>
          <a:blip r:embed="rId7"/>
          <a:stretch>
            <a:fillRect/>
          </a:stretch>
        </p:blipFill>
        <p:spPr>
          <a:xfrm>
            <a:off x="6345938" y="2550022"/>
            <a:ext cx="1820072" cy="4052739"/>
          </a:xfrm>
          <a:prstGeom prst="rect">
            <a:avLst/>
          </a:prstGeom>
        </p:spPr>
      </p:pic>
      <p:pic>
        <p:nvPicPr>
          <p:cNvPr id="43" name="Resim 42">
            <a:extLst>
              <a:ext uri="{FF2B5EF4-FFF2-40B4-BE49-F238E27FC236}">
                <a16:creationId xmlns:a16="http://schemas.microsoft.com/office/drawing/2014/main" id="{FAD0B303-AC48-D044-BEE9-91F7042FB8A0}"/>
              </a:ext>
            </a:extLst>
          </p:cNvPr>
          <p:cNvPicPr>
            <a:picLocks noChangeAspect="1"/>
          </p:cNvPicPr>
          <p:nvPr/>
        </p:nvPicPr>
        <p:blipFill>
          <a:blip r:embed="rId8"/>
          <a:srcRect t="19314" b="13296"/>
          <a:stretch>
            <a:fillRect/>
          </a:stretch>
        </p:blipFill>
        <p:spPr>
          <a:xfrm>
            <a:off x="8367177" y="3844021"/>
            <a:ext cx="1820072" cy="2731170"/>
          </a:xfrm>
          <a:prstGeom prst="rect">
            <a:avLst/>
          </a:prstGeom>
        </p:spPr>
      </p:pic>
    </p:spTree>
    <p:extLst>
      <p:ext uri="{BB962C8B-B14F-4D97-AF65-F5344CB8AC3E}">
        <p14:creationId xmlns:p14="http://schemas.microsoft.com/office/powerpoint/2010/main" val="2574918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1230B399-E838-7F90-D39D-A49B23F043BA}"/>
              </a:ext>
            </a:extLst>
          </p:cNvPr>
          <p:cNvSpPr/>
          <p:nvPr/>
        </p:nvSpPr>
        <p:spPr>
          <a:xfrm>
            <a:off x="640080" y="636714"/>
            <a:ext cx="10911535" cy="566928"/>
          </a:xfrm>
          <a:prstGeom prst="rect">
            <a:avLst/>
          </a:prstGeom>
          <a:noFill/>
          <a:ln/>
        </p:spPr>
        <p:txBody>
          <a:bodyPr wrap="square" lIns="0" tIns="0" rIns="0" bIns="0" rtlCol="0" anchor="ctr"/>
          <a:lstStyle/>
          <a:p>
            <a:pPr marL="0" indent="0">
              <a:buNone/>
            </a:pPr>
            <a:r>
              <a:rPr lang="en-US" sz="3200" b="1" dirty="0">
                <a:solidFill>
                  <a:srgbClr val="08294E"/>
                </a:solidFill>
                <a:latin typeface="Arial" panose="020B0604020202020204" pitchFamily="34" charset="0"/>
                <a:ea typeface="Cambria" pitchFamily="34" charset="-122"/>
                <a:cs typeface="Arial" panose="020B0604020202020204" pitchFamily="34" charset="0"/>
              </a:rPr>
              <a:t>Faculty Laboratories</a:t>
            </a:r>
            <a:endParaRPr lang="en-US" sz="32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A747A333-1CFA-62A8-33F0-D461BA82D95B}"/>
              </a:ext>
            </a:extLst>
          </p:cNvPr>
          <p:cNvSpPr/>
          <p:nvPr/>
        </p:nvSpPr>
        <p:spPr>
          <a:xfrm>
            <a:off x="640080" y="1221930"/>
            <a:ext cx="10911535" cy="310896"/>
          </a:xfrm>
          <a:prstGeom prst="rect">
            <a:avLst/>
          </a:prstGeom>
          <a:noFill/>
          <a:ln/>
        </p:spPr>
        <p:txBody>
          <a:bodyPr wrap="square" lIns="0" tIns="0" rIns="0" bIns="0" rtlCol="0" anchor="ctr"/>
          <a:lstStyle/>
          <a:p>
            <a:pPr marL="0" indent="0">
              <a:buNone/>
            </a:pPr>
            <a:r>
              <a:rPr lang="en-US" sz="1400" i="1" dirty="0">
                <a:solidFill>
                  <a:srgbClr val="56687C"/>
                </a:solidFill>
                <a:latin typeface="Arial" panose="020B0604020202020204" pitchFamily="34" charset="0"/>
                <a:ea typeface="Calibri" pitchFamily="34" charset="-122"/>
                <a:cs typeface="Arial" panose="020B0604020202020204" pitchFamily="34" charset="0"/>
              </a:rPr>
              <a:t>Computer and general physics laboratories</a:t>
            </a:r>
            <a:endParaRPr lang="en-US" sz="1400"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E4A67D7C-ADA6-0966-54F9-13C131067E06}"/>
              </a:ext>
            </a:extLst>
          </p:cNvPr>
          <p:cNvSpPr/>
          <p:nvPr/>
        </p:nvSpPr>
        <p:spPr>
          <a:xfrm>
            <a:off x="640080" y="1788858"/>
            <a:ext cx="5295748" cy="5069142"/>
          </a:xfrm>
          <a:prstGeom prst="roundRect">
            <a:avLst>
              <a:gd name="adj" fmla="val 1616"/>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11" name="Shape 3">
            <a:extLst>
              <a:ext uri="{FF2B5EF4-FFF2-40B4-BE49-F238E27FC236}">
                <a16:creationId xmlns:a16="http://schemas.microsoft.com/office/drawing/2014/main" id="{0E202AFC-8569-06E3-0B6F-B12AEA1B7AA5}"/>
              </a:ext>
            </a:extLst>
          </p:cNvPr>
          <p:cNvSpPr/>
          <p:nvPr/>
        </p:nvSpPr>
        <p:spPr>
          <a:xfrm>
            <a:off x="868680" y="1971738"/>
            <a:ext cx="457200" cy="457200"/>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13" name="Image 0" descr="/home/claude/work/icons_src/building.png">
            <a:extLst>
              <a:ext uri="{FF2B5EF4-FFF2-40B4-BE49-F238E27FC236}">
                <a16:creationId xmlns:a16="http://schemas.microsoft.com/office/drawing/2014/main" id="{E9E666D9-7937-91D4-86CD-BEEE72396311}"/>
              </a:ext>
            </a:extLst>
          </p:cNvPr>
          <p:cNvPicPr>
            <a:picLocks noChangeAspect="1"/>
          </p:cNvPicPr>
          <p:nvPr/>
        </p:nvPicPr>
        <p:blipFill>
          <a:blip r:embed="rId2"/>
          <a:stretch>
            <a:fillRect/>
          </a:stretch>
        </p:blipFill>
        <p:spPr>
          <a:xfrm>
            <a:off x="932688" y="2035746"/>
            <a:ext cx="329184" cy="329184"/>
          </a:xfrm>
          <a:prstGeom prst="rect">
            <a:avLst/>
          </a:prstGeom>
        </p:spPr>
      </p:pic>
      <p:sp>
        <p:nvSpPr>
          <p:cNvPr id="15" name="Text 4">
            <a:extLst>
              <a:ext uri="{FF2B5EF4-FFF2-40B4-BE49-F238E27FC236}">
                <a16:creationId xmlns:a16="http://schemas.microsoft.com/office/drawing/2014/main" id="{BDFA75D1-4EE4-9FB0-5500-BF46569F7E49}"/>
              </a:ext>
            </a:extLst>
          </p:cNvPr>
          <p:cNvSpPr/>
          <p:nvPr/>
        </p:nvSpPr>
        <p:spPr>
          <a:xfrm>
            <a:off x="1444752" y="1971738"/>
            <a:ext cx="4289908" cy="457200"/>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Computer Laboratories</a:t>
            </a:r>
            <a:endParaRPr lang="en-US" sz="1600" dirty="0">
              <a:latin typeface="Arial" panose="020B0604020202020204" pitchFamily="34" charset="0"/>
              <a:cs typeface="Arial" panose="020B0604020202020204" pitchFamily="34" charset="0"/>
            </a:endParaRPr>
          </a:p>
        </p:txBody>
      </p:sp>
      <p:sp>
        <p:nvSpPr>
          <p:cNvPr id="19" name="Text 6">
            <a:extLst>
              <a:ext uri="{FF2B5EF4-FFF2-40B4-BE49-F238E27FC236}">
                <a16:creationId xmlns:a16="http://schemas.microsoft.com/office/drawing/2014/main" id="{39F95C3E-CBB8-F893-48C3-43965F80FE55}"/>
              </a:ext>
            </a:extLst>
          </p:cNvPr>
          <p:cNvSpPr/>
          <p:nvPr/>
        </p:nvSpPr>
        <p:spPr>
          <a:xfrm>
            <a:off x="868680" y="5468122"/>
            <a:ext cx="4838548" cy="411480"/>
          </a:xfrm>
          <a:prstGeom prst="rect">
            <a:avLst/>
          </a:prstGeom>
          <a:noFill/>
          <a:ln/>
        </p:spPr>
        <p:txBody>
          <a:bodyPr wrap="square" lIns="0" tIns="0" rIns="0" bIns="0" rtlCol="0" anchor="ctr"/>
          <a:lstStyle/>
          <a:p>
            <a:pPr marL="0" indent="0">
              <a:buNone/>
            </a:pPr>
            <a:r>
              <a:rPr lang="en-US" sz="2400" b="1" dirty="0">
                <a:solidFill>
                  <a:srgbClr val="1CA7BE"/>
                </a:solidFill>
                <a:latin typeface="Arial" panose="020B0604020202020204" pitchFamily="34" charset="0"/>
                <a:ea typeface="Calibri" pitchFamily="34" charset="-122"/>
                <a:cs typeface="Arial" panose="020B0604020202020204" pitchFamily="34" charset="0"/>
              </a:rPr>
              <a:t>203</a:t>
            </a:r>
            <a:r>
              <a:rPr lang="tr-TR" sz="3200" b="1" dirty="0">
                <a:solidFill>
                  <a:srgbClr val="1CA7BE"/>
                </a:solidFill>
                <a:latin typeface="Arial" panose="020B0604020202020204" pitchFamily="34" charset="0"/>
                <a:ea typeface="Calibri" pitchFamily="34" charset="-122"/>
                <a:cs typeface="Arial" panose="020B0604020202020204" pitchFamily="34" charset="0"/>
              </a:rPr>
              <a:t> </a:t>
            </a:r>
            <a:r>
              <a:rPr lang="en-US" sz="1600" dirty="0" err="1">
                <a:solidFill>
                  <a:srgbClr val="08294E"/>
                </a:solidFill>
                <a:latin typeface="Arial" panose="020B0604020202020204" pitchFamily="34" charset="0"/>
                <a:ea typeface="Calibri" pitchFamily="34" charset="-122"/>
                <a:cs typeface="Arial" panose="020B0604020202020204" pitchFamily="34" charset="0"/>
              </a:rPr>
              <a:t>active computer stations · 5 laboratories</a:t>
            </a:r>
            <a:endParaRPr lang="en-US" sz="3200" dirty="0">
              <a:latin typeface="Arial" panose="020B0604020202020204" pitchFamily="34" charset="0"/>
              <a:cs typeface="Arial" panose="020B0604020202020204" pitchFamily="34" charset="0"/>
            </a:endParaRPr>
          </a:p>
        </p:txBody>
      </p:sp>
      <p:sp>
        <p:nvSpPr>
          <p:cNvPr id="21" name="Text 7">
            <a:extLst>
              <a:ext uri="{FF2B5EF4-FFF2-40B4-BE49-F238E27FC236}">
                <a16:creationId xmlns:a16="http://schemas.microsoft.com/office/drawing/2014/main" id="{84FB4697-2902-E78D-489C-7CC204DE4AC1}"/>
              </a:ext>
            </a:extLst>
          </p:cNvPr>
          <p:cNvSpPr/>
          <p:nvPr/>
        </p:nvSpPr>
        <p:spPr>
          <a:xfrm>
            <a:off x="868680" y="5927730"/>
            <a:ext cx="4838548" cy="777240"/>
          </a:xfrm>
          <a:prstGeom prst="rect">
            <a:avLst/>
          </a:prstGeom>
          <a:noFill/>
          <a:ln/>
        </p:spPr>
        <p:txBody>
          <a:bodyPr wrap="square" lIns="0" tIns="0" rIns="0" bIns="0" rtlCol="0" anchor="t"/>
          <a:lstStyle/>
          <a:p>
            <a:pPr marL="0" indent="0">
              <a:lnSpc>
                <a:spcPct val="115000"/>
              </a:lnSpc>
              <a:buNone/>
            </a:pPr>
            <a:r>
              <a:rPr lang="en-US" sz="1200" dirty="0">
                <a:solidFill>
                  <a:srgbClr val="56687C"/>
                </a:solidFill>
                <a:latin typeface="Arial" panose="020B0604020202020204" pitchFamily="34" charset="0"/>
                <a:ea typeface="Calibri" pitchFamily="34" charset="-122"/>
                <a:cs typeface="Arial" panose="020B0604020202020204" pitchFamily="34" charset="0"/>
              </a:rPr>
              <a:t>Our university has five computer laboratories, along with library computer terminals, available for use by students and faculty.</a:t>
            </a:r>
            <a:endParaRPr lang="en-US" sz="1200" dirty="0">
              <a:latin typeface="Arial" panose="020B0604020202020204" pitchFamily="34" charset="0"/>
              <a:cs typeface="Arial" panose="020B0604020202020204" pitchFamily="34" charset="0"/>
            </a:endParaRPr>
          </a:p>
        </p:txBody>
      </p:sp>
      <p:sp>
        <p:nvSpPr>
          <p:cNvPr id="23" name="Shape 8">
            <a:extLst>
              <a:ext uri="{FF2B5EF4-FFF2-40B4-BE49-F238E27FC236}">
                <a16:creationId xmlns:a16="http://schemas.microsoft.com/office/drawing/2014/main" id="{09C8A594-11DC-0749-B93D-9E17BE74F434}"/>
              </a:ext>
            </a:extLst>
          </p:cNvPr>
          <p:cNvSpPr/>
          <p:nvPr/>
        </p:nvSpPr>
        <p:spPr>
          <a:xfrm>
            <a:off x="6255868" y="1788858"/>
            <a:ext cx="5295748" cy="5069142"/>
          </a:xfrm>
          <a:prstGeom prst="roundRect">
            <a:avLst>
              <a:gd name="adj" fmla="val 1616"/>
            </a:avLst>
          </a:prstGeom>
          <a:solidFill>
            <a:srgbClr val="FFFFFF"/>
          </a:solidFill>
          <a:ln w="12700">
            <a:solidFill>
              <a:srgbClr val="E1E8EF"/>
            </a:solidFill>
            <a:prstDash val="solid"/>
          </a:ln>
          <a:effectLst>
            <a:outerShdw blurRad="76200" dist="254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25" name="Shape 9">
            <a:extLst>
              <a:ext uri="{FF2B5EF4-FFF2-40B4-BE49-F238E27FC236}">
                <a16:creationId xmlns:a16="http://schemas.microsoft.com/office/drawing/2014/main" id="{BF19E36B-C136-33E2-ABAD-5ED075B80E76}"/>
              </a:ext>
            </a:extLst>
          </p:cNvPr>
          <p:cNvSpPr/>
          <p:nvPr/>
        </p:nvSpPr>
        <p:spPr>
          <a:xfrm>
            <a:off x="6484468" y="1971738"/>
            <a:ext cx="457200" cy="457200"/>
          </a:xfrm>
          <a:prstGeom prst="ellipse">
            <a:avLst/>
          </a:prstGeom>
          <a:solidFill>
            <a:srgbClr val="1CA7BE"/>
          </a:solidFill>
          <a:ln/>
        </p:spPr>
        <p:txBody>
          <a:bodyPr/>
          <a:lstStyle/>
          <a:p>
            <a:endParaRPr lang="tr-TR" sz="2000">
              <a:latin typeface="Arial" panose="020B0604020202020204" pitchFamily="34" charset="0"/>
              <a:cs typeface="Arial" panose="020B0604020202020204" pitchFamily="34" charset="0"/>
            </a:endParaRPr>
          </a:p>
        </p:txBody>
      </p:sp>
      <p:pic>
        <p:nvPicPr>
          <p:cNvPr id="27" name="Image 2" descr="/home/claude/work/icons_src/flask.png">
            <a:extLst>
              <a:ext uri="{FF2B5EF4-FFF2-40B4-BE49-F238E27FC236}">
                <a16:creationId xmlns:a16="http://schemas.microsoft.com/office/drawing/2014/main" id="{A5797823-E1EB-5181-A7CC-73EA3E5FD792}"/>
              </a:ext>
            </a:extLst>
          </p:cNvPr>
          <p:cNvPicPr>
            <a:picLocks noChangeAspect="1"/>
          </p:cNvPicPr>
          <p:nvPr/>
        </p:nvPicPr>
        <p:blipFill>
          <a:blip r:embed="rId3"/>
          <a:stretch>
            <a:fillRect/>
          </a:stretch>
        </p:blipFill>
        <p:spPr>
          <a:xfrm>
            <a:off x="6548476" y="2035746"/>
            <a:ext cx="329184" cy="329184"/>
          </a:xfrm>
          <a:prstGeom prst="rect">
            <a:avLst/>
          </a:prstGeom>
        </p:spPr>
      </p:pic>
      <p:sp>
        <p:nvSpPr>
          <p:cNvPr id="29" name="Text 10">
            <a:extLst>
              <a:ext uri="{FF2B5EF4-FFF2-40B4-BE49-F238E27FC236}">
                <a16:creationId xmlns:a16="http://schemas.microsoft.com/office/drawing/2014/main" id="{F7C529D5-45A1-9B3F-42E2-7C6347C39516}"/>
              </a:ext>
            </a:extLst>
          </p:cNvPr>
          <p:cNvSpPr/>
          <p:nvPr/>
        </p:nvSpPr>
        <p:spPr>
          <a:xfrm>
            <a:off x="7060540" y="1971738"/>
            <a:ext cx="4289908" cy="457200"/>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General Physics Laboratories</a:t>
            </a:r>
            <a:endParaRPr lang="en-US" sz="1600" dirty="0">
              <a:latin typeface="Arial" panose="020B0604020202020204" pitchFamily="34" charset="0"/>
              <a:cs typeface="Arial" panose="020B0604020202020204" pitchFamily="34" charset="0"/>
            </a:endParaRPr>
          </a:p>
        </p:txBody>
      </p:sp>
      <p:sp>
        <p:nvSpPr>
          <p:cNvPr id="33" name="Text 12">
            <a:extLst>
              <a:ext uri="{FF2B5EF4-FFF2-40B4-BE49-F238E27FC236}">
                <a16:creationId xmlns:a16="http://schemas.microsoft.com/office/drawing/2014/main" id="{C9ABF1F1-69C6-7AE6-F42C-826D13451256}"/>
              </a:ext>
            </a:extLst>
          </p:cNvPr>
          <p:cNvSpPr/>
          <p:nvPr/>
        </p:nvSpPr>
        <p:spPr>
          <a:xfrm>
            <a:off x="6484468" y="5468122"/>
            <a:ext cx="4838548" cy="411480"/>
          </a:xfrm>
          <a:prstGeom prst="rect">
            <a:avLst/>
          </a:prstGeom>
          <a:noFill/>
          <a:ln/>
        </p:spPr>
        <p:txBody>
          <a:bodyPr wrap="square" lIns="0" tIns="0" rIns="0" bIns="0" rtlCol="0" anchor="ctr"/>
          <a:lstStyle/>
          <a:p>
            <a:pPr marL="0" indent="0">
              <a:buNone/>
            </a:pPr>
            <a:r>
              <a:rPr lang="tr-TR" sz="2400" b="1" dirty="0">
                <a:solidFill>
                  <a:srgbClr val="1CA7BE"/>
                </a:solidFill>
                <a:latin typeface="Arial" panose="020B0604020202020204" pitchFamily="34" charset="0"/>
                <a:ea typeface="Calibri" pitchFamily="34" charset="-122"/>
                <a:cs typeface="Arial" panose="020B0604020202020204" pitchFamily="34" charset="0"/>
              </a:rPr>
              <a:t>50</a:t>
            </a:r>
            <a:r>
              <a:rPr lang="en-US" sz="3200" b="1" dirty="0">
                <a:solidFill>
                  <a:srgbClr val="1CA7BE"/>
                </a:solidFill>
                <a:latin typeface="Arial" panose="020B0604020202020204" pitchFamily="34" charset="0"/>
                <a:ea typeface="Calibri" pitchFamily="34" charset="-122"/>
                <a:cs typeface="Arial" panose="020B0604020202020204" pitchFamily="34" charset="0"/>
              </a:rPr>
              <a:t> </a:t>
            </a:r>
            <a:r>
              <a:rPr lang="en-US" sz="1600" dirty="0" err="1">
                <a:solidFill>
                  <a:srgbClr val="08294E"/>
                </a:solidFill>
                <a:latin typeface="Arial" panose="020B0604020202020204" pitchFamily="34" charset="0"/>
                <a:ea typeface="Calibri" pitchFamily="34" charset="-122"/>
                <a:cs typeface="Arial" panose="020B0604020202020204" pitchFamily="34" charset="0"/>
              </a:rPr>
              <a:t>student capacity per physics laboratory</a:t>
            </a:r>
            <a:endParaRPr lang="en-US" sz="3200" dirty="0">
              <a:latin typeface="Arial" panose="020B0604020202020204" pitchFamily="34" charset="0"/>
              <a:cs typeface="Arial" panose="020B0604020202020204" pitchFamily="34" charset="0"/>
            </a:endParaRPr>
          </a:p>
        </p:txBody>
      </p:sp>
      <p:sp>
        <p:nvSpPr>
          <p:cNvPr id="35" name="Text 13">
            <a:extLst>
              <a:ext uri="{FF2B5EF4-FFF2-40B4-BE49-F238E27FC236}">
                <a16:creationId xmlns:a16="http://schemas.microsoft.com/office/drawing/2014/main" id="{F3E6EB1C-91C1-8ED8-A486-E5948018590D}"/>
              </a:ext>
            </a:extLst>
          </p:cNvPr>
          <p:cNvSpPr/>
          <p:nvPr/>
        </p:nvSpPr>
        <p:spPr>
          <a:xfrm>
            <a:off x="6484468" y="5927730"/>
            <a:ext cx="4838548" cy="777240"/>
          </a:xfrm>
          <a:prstGeom prst="rect">
            <a:avLst/>
          </a:prstGeom>
          <a:noFill/>
          <a:ln/>
        </p:spPr>
        <p:txBody>
          <a:bodyPr wrap="square" lIns="0" tIns="0" rIns="0" bIns="0" rtlCol="0" anchor="t"/>
          <a:lstStyle/>
          <a:p>
            <a:pPr marL="0" indent="0">
              <a:lnSpc>
                <a:spcPct val="115000"/>
              </a:lnSpc>
              <a:buNone/>
            </a:pPr>
            <a:r>
              <a:rPr lang="en-US" sz="1200" dirty="0">
                <a:solidFill>
                  <a:srgbClr val="56687C"/>
                </a:solidFill>
                <a:latin typeface="Arial" panose="020B0604020202020204" pitchFamily="34" charset="0"/>
                <a:ea typeface="Calibri" pitchFamily="34" charset="-122"/>
                <a:cs typeface="Arial" panose="020B0604020202020204" pitchFamily="34" charset="0"/>
              </a:rPr>
              <a:t>Physics 1 and Physics 2 lab work is carried out with a rich equipment infrastructure covering mechanics, electricity, magnetism, and electromagnetism.</a:t>
            </a:r>
            <a:endParaRPr lang="en-US" sz="1200" dirty="0">
              <a:latin typeface="Arial" panose="020B0604020202020204" pitchFamily="34" charset="0"/>
              <a:cs typeface="Arial" panose="020B0604020202020204" pitchFamily="34" charset="0"/>
            </a:endParaRPr>
          </a:p>
        </p:txBody>
      </p:sp>
      <p:pic>
        <p:nvPicPr>
          <p:cNvPr id="37" name="Resim 36">
            <a:extLst>
              <a:ext uri="{FF2B5EF4-FFF2-40B4-BE49-F238E27FC236}">
                <a16:creationId xmlns:a16="http://schemas.microsoft.com/office/drawing/2014/main" id="{93C6D8A8-5744-6921-F08C-F0B4C470386D}"/>
              </a:ext>
            </a:extLst>
          </p:cNvPr>
          <p:cNvPicPr>
            <a:picLocks noChangeAspect="1"/>
          </p:cNvPicPr>
          <p:nvPr/>
        </p:nvPicPr>
        <p:blipFill>
          <a:blip r:embed="rId4"/>
          <a:stretch>
            <a:fillRect/>
          </a:stretch>
        </p:blipFill>
        <p:spPr>
          <a:xfrm>
            <a:off x="7495674" y="2497010"/>
            <a:ext cx="2334067" cy="3135848"/>
          </a:xfrm>
          <a:prstGeom prst="rect">
            <a:avLst/>
          </a:prstGeom>
        </p:spPr>
      </p:pic>
      <p:pic>
        <p:nvPicPr>
          <p:cNvPr id="39" name="Resim 38">
            <a:extLst>
              <a:ext uri="{FF2B5EF4-FFF2-40B4-BE49-F238E27FC236}">
                <a16:creationId xmlns:a16="http://schemas.microsoft.com/office/drawing/2014/main" id="{4747F7E4-9D5C-8BDD-4005-CED4E58C1754}"/>
              </a:ext>
            </a:extLst>
          </p:cNvPr>
          <p:cNvPicPr>
            <a:picLocks noChangeAspect="1"/>
          </p:cNvPicPr>
          <p:nvPr/>
        </p:nvPicPr>
        <p:blipFill>
          <a:blip r:embed="rId5"/>
          <a:stretch>
            <a:fillRect/>
          </a:stretch>
        </p:blipFill>
        <p:spPr>
          <a:xfrm>
            <a:off x="1261872" y="2546797"/>
            <a:ext cx="3803951" cy="2873197"/>
          </a:xfrm>
          <a:prstGeom prst="rect">
            <a:avLst/>
          </a:prstGeom>
        </p:spPr>
      </p:pic>
    </p:spTree>
    <p:extLst>
      <p:ext uri="{BB962C8B-B14F-4D97-AF65-F5344CB8AC3E}">
        <p14:creationId xmlns:p14="http://schemas.microsoft.com/office/powerpoint/2010/main" val="3249102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9DCC7EE8-C345-F48C-3630-9E4778E8BE9B}"/>
              </a:ext>
            </a:extLst>
          </p:cNvPr>
          <p:cNvSpPr/>
          <p:nvPr/>
        </p:nvSpPr>
        <p:spPr>
          <a:xfrm>
            <a:off x="640080" y="744993"/>
            <a:ext cx="10911535" cy="566928"/>
          </a:xfrm>
          <a:prstGeom prst="rect">
            <a:avLst/>
          </a:prstGeom>
          <a:noFill/>
          <a:ln/>
        </p:spPr>
        <p:txBody>
          <a:bodyPr wrap="square" lIns="0" tIns="0" rIns="0" bIns="0" rtlCol="0" anchor="ctr"/>
          <a:lstStyle/>
          <a:p>
            <a:pPr marL="0" indent="0">
              <a:buNone/>
            </a:pPr>
            <a:r>
              <a:rPr lang="en-US" sz="3200" b="1" dirty="0">
                <a:solidFill>
                  <a:srgbClr val="08294E"/>
                </a:solidFill>
                <a:latin typeface="Arial" panose="020B0604020202020204" pitchFamily="34" charset="0"/>
                <a:ea typeface="Cambria" pitchFamily="34" charset="-122"/>
                <a:cs typeface="Arial" panose="020B0604020202020204" pitchFamily="34" charset="0"/>
              </a:rPr>
              <a:t>Library</a:t>
            </a:r>
            <a:endParaRPr lang="en-US" sz="32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CA483E53-5EF8-5940-47D8-497097ED5D06}"/>
              </a:ext>
            </a:extLst>
          </p:cNvPr>
          <p:cNvSpPr/>
          <p:nvPr/>
        </p:nvSpPr>
        <p:spPr>
          <a:xfrm>
            <a:off x="640080" y="1330209"/>
            <a:ext cx="10911535" cy="310896"/>
          </a:xfrm>
          <a:prstGeom prst="rect">
            <a:avLst/>
          </a:prstGeom>
          <a:noFill/>
          <a:ln/>
        </p:spPr>
        <p:txBody>
          <a:bodyPr wrap="square" lIns="0" tIns="0" rIns="0" bIns="0" rtlCol="0" anchor="ctr"/>
          <a:lstStyle/>
          <a:p>
            <a:pPr marL="0" indent="0">
              <a:buNone/>
            </a:pPr>
            <a:r>
              <a:rPr lang="en-US" sz="1400" i="1" dirty="0">
                <a:solidFill>
                  <a:srgbClr val="56687C"/>
                </a:solidFill>
                <a:latin typeface="Arial" panose="020B0604020202020204" pitchFamily="34" charset="0"/>
                <a:ea typeface="Calibri" pitchFamily="34" charset="-122"/>
                <a:cs typeface="Arial" panose="020B0604020202020204" pitchFamily="34" charset="0"/>
              </a:rPr>
              <a:t>Fettah Tamince Library</a:t>
            </a:r>
            <a:endParaRPr lang="en-US" sz="1400"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6529EF19-6FE0-4168-478C-BE627AE1E74E}"/>
              </a:ext>
            </a:extLst>
          </p:cNvPr>
          <p:cNvSpPr/>
          <p:nvPr/>
        </p:nvSpPr>
        <p:spPr>
          <a:xfrm>
            <a:off x="640080" y="1869704"/>
            <a:ext cx="6949440" cy="4134053"/>
          </a:xfrm>
          <a:prstGeom prst="rect">
            <a:avLst/>
          </a:prstGeom>
          <a:solidFill>
            <a:srgbClr val="F2F6FA"/>
          </a:solidFill>
          <a:ln w="9525">
            <a:solidFill>
              <a:srgbClr val="E1E8EF"/>
            </a:solidFill>
            <a:prstDash val="solid"/>
          </a:ln>
        </p:spPr>
        <p:txBody>
          <a:bodyPr/>
          <a:lstStyle/>
          <a:p>
            <a:endParaRPr lang="tr-TR" sz="2000">
              <a:latin typeface="Arial" panose="020B0604020202020204" pitchFamily="34" charset="0"/>
              <a:cs typeface="Arial" panose="020B0604020202020204" pitchFamily="34" charset="0"/>
            </a:endParaRPr>
          </a:p>
        </p:txBody>
      </p:sp>
      <p:pic>
        <p:nvPicPr>
          <p:cNvPr id="11" name="Image 0" descr="/home/claude/work/docx_unpacked/word/media/image19.png">
            <a:extLst>
              <a:ext uri="{FF2B5EF4-FFF2-40B4-BE49-F238E27FC236}">
                <a16:creationId xmlns:a16="http://schemas.microsoft.com/office/drawing/2014/main" id="{BF95F94B-4D51-8C62-360B-84B1A59C1D53}"/>
              </a:ext>
            </a:extLst>
          </p:cNvPr>
          <p:cNvPicPr>
            <a:picLocks noChangeAspect="1"/>
          </p:cNvPicPr>
          <p:nvPr/>
        </p:nvPicPr>
        <p:blipFill>
          <a:blip r:embed="rId2"/>
          <a:srcRect/>
          <a:stretch/>
        </p:blipFill>
        <p:spPr>
          <a:xfrm>
            <a:off x="640079" y="1869704"/>
            <a:ext cx="7222713" cy="4134053"/>
          </a:xfrm>
          <a:prstGeom prst="rect">
            <a:avLst/>
          </a:prstGeom>
        </p:spPr>
      </p:pic>
      <p:sp>
        <p:nvSpPr>
          <p:cNvPr id="13" name="Shape 3">
            <a:extLst>
              <a:ext uri="{FF2B5EF4-FFF2-40B4-BE49-F238E27FC236}">
                <a16:creationId xmlns:a16="http://schemas.microsoft.com/office/drawing/2014/main" id="{629F9F7B-2C01-A163-E0FE-0B6E67E21F0F}"/>
              </a:ext>
            </a:extLst>
          </p:cNvPr>
          <p:cNvSpPr/>
          <p:nvPr/>
        </p:nvSpPr>
        <p:spPr>
          <a:xfrm>
            <a:off x="7955280" y="1869704"/>
            <a:ext cx="3596335" cy="4134053"/>
          </a:xfrm>
          <a:prstGeom prst="roundRect">
            <a:avLst>
              <a:gd name="adj" fmla="val 2034"/>
            </a:avLst>
          </a:prstGeom>
          <a:solidFill>
            <a:srgbClr val="08294E"/>
          </a:solidFill>
          <a:ln w="12700">
            <a:solidFill>
              <a:srgbClr val="E1E8EF"/>
            </a:solidFill>
            <a:prstDash val="solid"/>
          </a:ln>
        </p:spPr>
        <p:txBody>
          <a:bodyPr/>
          <a:lstStyle/>
          <a:p>
            <a:endParaRPr lang="tr-TR" sz="2000">
              <a:latin typeface="Arial" panose="020B0604020202020204" pitchFamily="34" charset="0"/>
              <a:cs typeface="Arial" panose="020B0604020202020204" pitchFamily="34" charset="0"/>
            </a:endParaRPr>
          </a:p>
        </p:txBody>
      </p:sp>
      <p:sp>
        <p:nvSpPr>
          <p:cNvPr id="15" name="Shape 4">
            <a:extLst>
              <a:ext uri="{FF2B5EF4-FFF2-40B4-BE49-F238E27FC236}">
                <a16:creationId xmlns:a16="http://schemas.microsoft.com/office/drawing/2014/main" id="{011B262A-11DD-FFE3-F7BB-6807C86C5B2A}"/>
              </a:ext>
            </a:extLst>
          </p:cNvPr>
          <p:cNvSpPr/>
          <p:nvPr/>
        </p:nvSpPr>
        <p:spPr>
          <a:xfrm>
            <a:off x="8229600" y="2144025"/>
            <a:ext cx="548640" cy="570214"/>
          </a:xfrm>
          <a:prstGeom prst="ellipse">
            <a:avLst/>
          </a:prstGeom>
          <a:solidFill>
            <a:srgbClr val="1CA7BE"/>
          </a:solidFill>
          <a:ln/>
        </p:spPr>
        <p:txBody>
          <a:bodyPr/>
          <a:lstStyle/>
          <a:p>
            <a:endParaRPr lang="tr-TR" sz="2000">
              <a:latin typeface="Arial" panose="020B0604020202020204" pitchFamily="34" charset="0"/>
              <a:cs typeface="Arial" panose="020B0604020202020204" pitchFamily="34" charset="0"/>
            </a:endParaRPr>
          </a:p>
        </p:txBody>
      </p:sp>
      <p:pic>
        <p:nvPicPr>
          <p:cNvPr id="17" name="Image 1" descr="/home/claude/work/icons_src/book.png">
            <a:extLst>
              <a:ext uri="{FF2B5EF4-FFF2-40B4-BE49-F238E27FC236}">
                <a16:creationId xmlns:a16="http://schemas.microsoft.com/office/drawing/2014/main" id="{4080AE79-1635-EA82-E1F2-B65932693C8B}"/>
              </a:ext>
            </a:extLst>
          </p:cNvPr>
          <p:cNvPicPr>
            <a:picLocks noChangeAspect="1"/>
          </p:cNvPicPr>
          <p:nvPr/>
        </p:nvPicPr>
        <p:blipFill>
          <a:blip r:embed="rId3"/>
          <a:stretch>
            <a:fillRect/>
          </a:stretch>
        </p:blipFill>
        <p:spPr>
          <a:xfrm>
            <a:off x="8306410" y="2220835"/>
            <a:ext cx="410554" cy="410554"/>
          </a:xfrm>
          <a:prstGeom prst="rect">
            <a:avLst/>
          </a:prstGeom>
        </p:spPr>
      </p:pic>
      <p:sp>
        <p:nvSpPr>
          <p:cNvPr id="19" name="Text 5">
            <a:extLst>
              <a:ext uri="{FF2B5EF4-FFF2-40B4-BE49-F238E27FC236}">
                <a16:creationId xmlns:a16="http://schemas.microsoft.com/office/drawing/2014/main" id="{4320A029-788B-1C47-04E8-8240466E63A4}"/>
              </a:ext>
            </a:extLst>
          </p:cNvPr>
          <p:cNvSpPr/>
          <p:nvPr/>
        </p:nvSpPr>
        <p:spPr>
          <a:xfrm>
            <a:off x="8229600" y="2875544"/>
            <a:ext cx="3188368" cy="1092911"/>
          </a:xfrm>
          <a:prstGeom prst="rect">
            <a:avLst/>
          </a:prstGeom>
          <a:noFill/>
          <a:ln/>
        </p:spPr>
        <p:txBody>
          <a:bodyPr wrap="square" lIns="0" tIns="0" rIns="0" bIns="0" rtlCol="0" anchor="t"/>
          <a:lstStyle/>
          <a:p>
            <a:pPr marL="0" indent="0">
              <a:lnSpc>
                <a:spcPct val="125000"/>
              </a:lnSpc>
              <a:buNone/>
            </a:pPr>
            <a:r>
              <a:rPr lang="en-US" sz="1400" dirty="0">
                <a:solidFill>
                  <a:srgbClr val="FFFFFF"/>
                </a:solidFill>
                <a:latin typeface="Arial" panose="020B0604020202020204" pitchFamily="34" charset="0"/>
                <a:ea typeface="Calibri" pitchFamily="34" charset="-122"/>
                <a:cs typeface="Arial" panose="020B0604020202020204" pitchFamily="34" charset="0"/>
              </a:rPr>
              <a:t>Faculty of Engineering students can make use of the Fettah Tamince Library, which serves the Döşemealtı main campus.</a:t>
            </a:r>
            <a:endParaRPr lang="en-US" sz="1400" dirty="0">
              <a:latin typeface="Arial" panose="020B0604020202020204" pitchFamily="34" charset="0"/>
              <a:cs typeface="Arial" panose="020B0604020202020204" pitchFamily="34" charset="0"/>
            </a:endParaRPr>
          </a:p>
        </p:txBody>
      </p:sp>
      <p:sp>
        <p:nvSpPr>
          <p:cNvPr id="21" name="Shape 6">
            <a:extLst>
              <a:ext uri="{FF2B5EF4-FFF2-40B4-BE49-F238E27FC236}">
                <a16:creationId xmlns:a16="http://schemas.microsoft.com/office/drawing/2014/main" id="{7CDC02AB-0827-C1E8-4C25-753D49522A17}"/>
              </a:ext>
            </a:extLst>
          </p:cNvPr>
          <p:cNvSpPr/>
          <p:nvPr/>
        </p:nvSpPr>
        <p:spPr>
          <a:xfrm>
            <a:off x="8229600" y="4109985"/>
            <a:ext cx="3047695" cy="0"/>
          </a:xfrm>
          <a:prstGeom prst="line">
            <a:avLst/>
          </a:prstGeom>
          <a:noFill/>
          <a:ln w="12700">
            <a:solidFill>
              <a:srgbClr val="2A4A6E"/>
            </a:solidFill>
            <a:prstDash val="solid"/>
          </a:ln>
        </p:spPr>
        <p:txBody>
          <a:bodyPr/>
          <a:lstStyle/>
          <a:p>
            <a:endParaRPr lang="tr-TR" sz="2000">
              <a:latin typeface="Arial" panose="020B0604020202020204" pitchFamily="34" charset="0"/>
              <a:cs typeface="Arial" panose="020B0604020202020204" pitchFamily="34" charset="0"/>
            </a:endParaRPr>
          </a:p>
        </p:txBody>
      </p:sp>
      <p:sp>
        <p:nvSpPr>
          <p:cNvPr id="23" name="Text 7">
            <a:extLst>
              <a:ext uri="{FF2B5EF4-FFF2-40B4-BE49-F238E27FC236}">
                <a16:creationId xmlns:a16="http://schemas.microsoft.com/office/drawing/2014/main" id="{2804E2B9-8676-9581-935C-08167D04D7FB}"/>
              </a:ext>
            </a:extLst>
          </p:cNvPr>
          <p:cNvSpPr/>
          <p:nvPr/>
        </p:nvSpPr>
        <p:spPr>
          <a:xfrm>
            <a:off x="8229600" y="4201425"/>
            <a:ext cx="3047695" cy="712768"/>
          </a:xfrm>
          <a:prstGeom prst="rect">
            <a:avLst/>
          </a:prstGeom>
          <a:noFill/>
          <a:ln/>
        </p:spPr>
        <p:txBody>
          <a:bodyPr wrap="square" lIns="0" tIns="0" rIns="0" bIns="0" rtlCol="0" anchor="t"/>
          <a:lstStyle/>
          <a:p>
            <a:pPr marL="0" indent="0">
              <a:lnSpc>
                <a:spcPct val="115000"/>
              </a:lnSpc>
              <a:buNone/>
            </a:pPr>
            <a:r>
              <a:rPr lang="en-US" sz="2400" b="1" dirty="0">
                <a:solidFill>
                  <a:srgbClr val="1CA7BE"/>
                </a:solidFill>
                <a:latin typeface="Arial" panose="020B0604020202020204" pitchFamily="34" charset="0"/>
                <a:ea typeface="Calibri" pitchFamily="34" charset="-122"/>
                <a:cs typeface="Arial" panose="020B0604020202020204" pitchFamily="34" charset="0"/>
              </a:rPr>
              <a:t>24/7   </a:t>
            </a:r>
            <a:r>
              <a:rPr lang="en-US" sz="1100" dirty="0">
                <a:solidFill>
                  <a:srgbClr val="C3D5E4"/>
                </a:solidFill>
                <a:latin typeface="Arial" panose="020B0604020202020204" pitchFamily="34" charset="0"/>
                <a:ea typeface="Calibri" pitchFamily="34" charset="-122"/>
                <a:cs typeface="Arial" panose="020B0604020202020204" pitchFamily="34" charset="0"/>
              </a:rPr>
              <a:t>Uninterrupted service year-round, with no difference between term time and holidays</a:t>
            </a:r>
            <a:endParaRPr lang="en-US" sz="2400" dirty="0">
              <a:latin typeface="Arial" panose="020B0604020202020204" pitchFamily="34" charset="0"/>
              <a:cs typeface="Arial" panose="020B0604020202020204" pitchFamily="34" charset="0"/>
            </a:endParaRPr>
          </a:p>
        </p:txBody>
      </p:sp>
      <p:sp>
        <p:nvSpPr>
          <p:cNvPr id="25" name="Shape 8">
            <a:extLst>
              <a:ext uri="{FF2B5EF4-FFF2-40B4-BE49-F238E27FC236}">
                <a16:creationId xmlns:a16="http://schemas.microsoft.com/office/drawing/2014/main" id="{54101551-29FF-4146-A266-3A0A19B58EF8}"/>
              </a:ext>
            </a:extLst>
          </p:cNvPr>
          <p:cNvSpPr/>
          <p:nvPr/>
        </p:nvSpPr>
        <p:spPr>
          <a:xfrm>
            <a:off x="8229600" y="4978665"/>
            <a:ext cx="3047695" cy="0"/>
          </a:xfrm>
          <a:prstGeom prst="line">
            <a:avLst/>
          </a:prstGeom>
          <a:noFill/>
          <a:ln w="12700">
            <a:solidFill>
              <a:srgbClr val="2A4A6E"/>
            </a:solidFill>
            <a:prstDash val="solid"/>
          </a:ln>
        </p:spPr>
        <p:txBody>
          <a:bodyPr/>
          <a:lstStyle/>
          <a:p>
            <a:endParaRPr lang="tr-TR" sz="2000">
              <a:latin typeface="Arial" panose="020B0604020202020204" pitchFamily="34" charset="0"/>
              <a:cs typeface="Arial" panose="020B0604020202020204" pitchFamily="34" charset="0"/>
            </a:endParaRPr>
          </a:p>
        </p:txBody>
      </p:sp>
      <p:sp>
        <p:nvSpPr>
          <p:cNvPr id="27" name="Text 9">
            <a:extLst>
              <a:ext uri="{FF2B5EF4-FFF2-40B4-BE49-F238E27FC236}">
                <a16:creationId xmlns:a16="http://schemas.microsoft.com/office/drawing/2014/main" id="{3D184C34-D03B-940D-2FF5-F8B94B087EA2}"/>
              </a:ext>
            </a:extLst>
          </p:cNvPr>
          <p:cNvSpPr/>
          <p:nvPr/>
        </p:nvSpPr>
        <p:spPr>
          <a:xfrm>
            <a:off x="8229600" y="5070105"/>
            <a:ext cx="3047695" cy="712768"/>
          </a:xfrm>
          <a:prstGeom prst="rect">
            <a:avLst/>
          </a:prstGeom>
          <a:noFill/>
          <a:ln/>
        </p:spPr>
        <p:txBody>
          <a:bodyPr wrap="square" lIns="0" tIns="0" rIns="0" bIns="0" rtlCol="0" anchor="t"/>
          <a:lstStyle/>
          <a:p>
            <a:pPr marL="0" indent="0">
              <a:lnSpc>
                <a:spcPct val="115000"/>
              </a:lnSpc>
              <a:buNone/>
            </a:pPr>
            <a:r>
              <a:rPr lang="en-US" sz="2400" b="1" dirty="0">
                <a:solidFill>
                  <a:srgbClr val="1CA7BE"/>
                </a:solidFill>
                <a:latin typeface="Arial" panose="020B0604020202020204" pitchFamily="34" charset="0"/>
                <a:ea typeface="Calibri" pitchFamily="34" charset="-122"/>
                <a:cs typeface="Arial" panose="020B0604020202020204" pitchFamily="34" charset="0"/>
              </a:rPr>
              <a:t>24 hours   </a:t>
            </a:r>
            <a:r>
              <a:rPr lang="en-US" sz="1100" dirty="0">
                <a:solidFill>
                  <a:srgbClr val="C3D5E4"/>
                </a:solidFill>
                <a:latin typeface="Arial" panose="020B0604020202020204" pitchFamily="34" charset="0"/>
                <a:ea typeface="Calibri" pitchFamily="34" charset="-122"/>
                <a:cs typeface="Arial" panose="020B0604020202020204" pitchFamily="34" charset="0"/>
              </a:rPr>
              <a:t>Monitored by a closed-circuit security system</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0867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DB84E4D4-92F2-174C-142C-BC400B760E08}"/>
              </a:ext>
            </a:extLst>
          </p:cNvPr>
          <p:cNvSpPr/>
          <p:nvPr/>
        </p:nvSpPr>
        <p:spPr>
          <a:xfrm>
            <a:off x="640080" y="805152"/>
            <a:ext cx="10881360" cy="640080"/>
          </a:xfrm>
          <a:prstGeom prst="rect">
            <a:avLst/>
          </a:prstGeom>
          <a:noFill/>
          <a:ln/>
        </p:spPr>
        <p:txBody>
          <a:bodyPr wrap="square" lIns="0" tIns="0" rIns="0" bIns="0" rtlCol="0" anchor="ctr"/>
          <a:lstStyle/>
          <a:p>
            <a:pPr marL="0" indent="0" algn="l">
              <a:buNone/>
            </a:pPr>
            <a:r>
              <a:rPr lang="en-US" sz="3600" b="1" dirty="0">
                <a:solidFill>
                  <a:srgbClr val="08294E"/>
                </a:solidFill>
                <a:latin typeface="Arial" panose="020B0604020202020204" pitchFamily="34" charset="0"/>
                <a:ea typeface="Cambria" pitchFamily="34" charset="-122"/>
                <a:cs typeface="Arial" panose="020B0604020202020204" pitchFamily="34" charset="0"/>
              </a:rPr>
              <a:t>Career Planning</a:t>
            </a:r>
            <a:endParaRPr lang="en-US" sz="3600" dirty="0">
              <a:latin typeface="Arial" panose="020B0604020202020204" pitchFamily="34" charset="0"/>
              <a:cs typeface="Arial" panose="020B0604020202020204" pitchFamily="34" charset="0"/>
            </a:endParaRPr>
          </a:p>
        </p:txBody>
      </p:sp>
      <p:sp>
        <p:nvSpPr>
          <p:cNvPr id="7" name="Text 1">
            <a:extLst>
              <a:ext uri="{FF2B5EF4-FFF2-40B4-BE49-F238E27FC236}">
                <a16:creationId xmlns:a16="http://schemas.microsoft.com/office/drawing/2014/main" id="{B4DD8F34-9918-E365-E743-CC8F0CC534EA}"/>
              </a:ext>
            </a:extLst>
          </p:cNvPr>
          <p:cNvSpPr/>
          <p:nvPr/>
        </p:nvSpPr>
        <p:spPr>
          <a:xfrm>
            <a:off x="658368" y="1445232"/>
            <a:ext cx="10881360" cy="320040"/>
          </a:xfrm>
          <a:prstGeom prst="rect">
            <a:avLst/>
          </a:prstGeom>
          <a:noFill/>
          <a:ln/>
        </p:spPr>
        <p:txBody>
          <a:bodyPr wrap="square" lIns="0" tIns="0" rIns="0" bIns="0" rtlCol="0" anchor="ctr"/>
          <a:lstStyle/>
          <a:p>
            <a:pPr marL="0" indent="0">
              <a:buNone/>
            </a:pPr>
            <a:r>
              <a:rPr lang="en-US" sz="1600" i="1" dirty="0">
                <a:solidFill>
                  <a:srgbClr val="56687C"/>
                </a:solidFill>
                <a:latin typeface="Arial" panose="020B0604020202020204" pitchFamily="34" charset="0"/>
                <a:ea typeface="Calibri" pitchFamily="34" charset="-122"/>
                <a:cs typeface="Arial" panose="020B0604020202020204" pitchFamily="34" charset="0"/>
              </a:rPr>
              <a:t>Career support before and after graduation</a:t>
            </a:r>
            <a:endParaRPr lang="en-US" sz="1600" dirty="0">
              <a:latin typeface="Arial" panose="020B0604020202020204" pitchFamily="34" charset="0"/>
              <a:cs typeface="Arial" panose="020B0604020202020204" pitchFamily="34" charset="0"/>
            </a:endParaRPr>
          </a:p>
        </p:txBody>
      </p:sp>
      <p:sp>
        <p:nvSpPr>
          <p:cNvPr id="9" name="Shape 2">
            <a:extLst>
              <a:ext uri="{FF2B5EF4-FFF2-40B4-BE49-F238E27FC236}">
                <a16:creationId xmlns:a16="http://schemas.microsoft.com/office/drawing/2014/main" id="{595390AC-9727-EE9F-DD63-9998FA95C1E7}"/>
              </a:ext>
            </a:extLst>
          </p:cNvPr>
          <p:cNvSpPr/>
          <p:nvPr/>
        </p:nvSpPr>
        <p:spPr>
          <a:xfrm>
            <a:off x="822960" y="2204184"/>
            <a:ext cx="5394960" cy="3931920"/>
          </a:xfrm>
          <a:prstGeom prst="roundRect">
            <a:avLst>
              <a:gd name="adj" fmla="val 2791"/>
            </a:avLst>
          </a:prstGeom>
          <a:solidFill>
            <a:srgbClr val="08294E"/>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11" name="Shape 3">
            <a:extLst>
              <a:ext uri="{FF2B5EF4-FFF2-40B4-BE49-F238E27FC236}">
                <a16:creationId xmlns:a16="http://schemas.microsoft.com/office/drawing/2014/main" id="{28319C75-87CE-F791-2684-505C364E92AE}"/>
              </a:ext>
            </a:extLst>
          </p:cNvPr>
          <p:cNvSpPr/>
          <p:nvPr/>
        </p:nvSpPr>
        <p:spPr>
          <a:xfrm>
            <a:off x="1188720" y="2569944"/>
            <a:ext cx="777240" cy="777240"/>
          </a:xfrm>
          <a:prstGeom prst="ellipse">
            <a:avLst/>
          </a:prstGeom>
          <a:solidFill>
            <a:srgbClr val="1CA7BE"/>
          </a:solidFill>
          <a:ln/>
        </p:spPr>
        <p:txBody>
          <a:bodyPr/>
          <a:lstStyle/>
          <a:p>
            <a:endParaRPr lang="tr-TR" sz="2000">
              <a:latin typeface="Arial" panose="020B0604020202020204" pitchFamily="34" charset="0"/>
              <a:cs typeface="Arial" panose="020B0604020202020204" pitchFamily="34" charset="0"/>
            </a:endParaRPr>
          </a:p>
        </p:txBody>
      </p:sp>
      <p:pic>
        <p:nvPicPr>
          <p:cNvPr id="13" name="Image 0" descr="/home/claude/icons/briefcase.png">
            <a:extLst>
              <a:ext uri="{FF2B5EF4-FFF2-40B4-BE49-F238E27FC236}">
                <a16:creationId xmlns:a16="http://schemas.microsoft.com/office/drawing/2014/main" id="{BA093B51-DE7C-454B-277B-7BBBE28C1533}"/>
              </a:ext>
            </a:extLst>
          </p:cNvPr>
          <p:cNvPicPr>
            <a:picLocks noChangeAspect="1"/>
          </p:cNvPicPr>
          <p:nvPr/>
        </p:nvPicPr>
        <p:blipFill>
          <a:blip r:embed="rId2"/>
          <a:stretch>
            <a:fillRect/>
          </a:stretch>
        </p:blipFill>
        <p:spPr>
          <a:xfrm>
            <a:off x="1390802" y="2772026"/>
            <a:ext cx="373075" cy="373075"/>
          </a:xfrm>
          <a:prstGeom prst="rect">
            <a:avLst/>
          </a:prstGeom>
        </p:spPr>
      </p:pic>
      <p:sp>
        <p:nvSpPr>
          <p:cNvPr id="15" name="Text 4">
            <a:extLst>
              <a:ext uri="{FF2B5EF4-FFF2-40B4-BE49-F238E27FC236}">
                <a16:creationId xmlns:a16="http://schemas.microsoft.com/office/drawing/2014/main" id="{3C7642C4-6BE3-C3F4-73B0-2B66B012E132}"/>
              </a:ext>
            </a:extLst>
          </p:cNvPr>
          <p:cNvSpPr/>
          <p:nvPr/>
        </p:nvSpPr>
        <p:spPr>
          <a:xfrm>
            <a:off x="1188720" y="3530064"/>
            <a:ext cx="4663440" cy="457200"/>
          </a:xfrm>
          <a:prstGeom prst="rect">
            <a:avLst/>
          </a:prstGeom>
          <a:noFill/>
          <a:ln/>
        </p:spPr>
        <p:txBody>
          <a:bodyPr wrap="square" lIns="0" tIns="0" rIns="0" bIns="0" rtlCol="0" anchor="ctr"/>
          <a:lstStyle/>
          <a:p>
            <a:pPr marL="0" indent="0">
              <a:buNone/>
            </a:pPr>
            <a:r>
              <a:rPr lang="en-US" sz="2400" b="1" dirty="0">
                <a:solidFill>
                  <a:srgbClr val="FFFFFF"/>
                </a:solidFill>
                <a:latin typeface="Arial" panose="020B0604020202020204" pitchFamily="34" charset="0"/>
                <a:ea typeface="Cambria" pitchFamily="34" charset="-122"/>
                <a:cs typeface="Arial" panose="020B0604020202020204" pitchFamily="34" charset="0"/>
              </a:rPr>
              <a:t>Career Planning Support</a:t>
            </a:r>
            <a:endParaRPr lang="en-US" sz="2400" dirty="0">
              <a:latin typeface="Arial" panose="020B0604020202020204" pitchFamily="34" charset="0"/>
              <a:cs typeface="Arial" panose="020B0604020202020204" pitchFamily="34" charset="0"/>
            </a:endParaRPr>
          </a:p>
        </p:txBody>
      </p:sp>
      <p:sp>
        <p:nvSpPr>
          <p:cNvPr id="17" name="Text 5">
            <a:extLst>
              <a:ext uri="{FF2B5EF4-FFF2-40B4-BE49-F238E27FC236}">
                <a16:creationId xmlns:a16="http://schemas.microsoft.com/office/drawing/2014/main" id="{5804C4AD-5787-0B2A-FA84-BF15AC344997}"/>
              </a:ext>
            </a:extLst>
          </p:cNvPr>
          <p:cNvSpPr/>
          <p:nvPr/>
        </p:nvSpPr>
        <p:spPr>
          <a:xfrm>
            <a:off x="1188720" y="4078704"/>
            <a:ext cx="4663440" cy="1737360"/>
          </a:xfrm>
          <a:prstGeom prst="rect">
            <a:avLst/>
          </a:prstGeom>
          <a:noFill/>
          <a:ln/>
        </p:spPr>
        <p:txBody>
          <a:bodyPr wrap="square" lIns="0" tIns="0" rIns="0" bIns="0" rtlCol="0" anchor="ctr"/>
          <a:lstStyle/>
          <a:p>
            <a:pPr marL="0" indent="0">
              <a:buNone/>
            </a:pPr>
            <a:r>
              <a:rPr lang="en-US" sz="1400" dirty="0">
                <a:solidFill>
                  <a:srgbClr val="C3D5E4"/>
                </a:solidFill>
                <a:latin typeface="Arial" panose="020B0604020202020204" pitchFamily="34" charset="0"/>
                <a:ea typeface="Calibri" pitchFamily="34" charset="-122"/>
                <a:cs typeface="Arial" panose="020B0604020202020204" pitchFamily="34" charset="0"/>
              </a:rPr>
              <a:t>The Career Planning Application and Research Center, affiliated with the Rectorate, provides career support to students and graduates both before and after graduation. In addition, our department advisors hold one-on-one meetings with students to guide their career plans.</a:t>
            </a:r>
            <a:endParaRPr lang="en-US" sz="1400" dirty="0">
              <a:latin typeface="Arial" panose="020B0604020202020204" pitchFamily="34" charset="0"/>
              <a:cs typeface="Arial" panose="020B0604020202020204" pitchFamily="34" charset="0"/>
            </a:endParaRPr>
          </a:p>
        </p:txBody>
      </p:sp>
      <p:sp>
        <p:nvSpPr>
          <p:cNvPr id="19" name="Text 6">
            <a:extLst>
              <a:ext uri="{FF2B5EF4-FFF2-40B4-BE49-F238E27FC236}">
                <a16:creationId xmlns:a16="http://schemas.microsoft.com/office/drawing/2014/main" id="{5935677B-9187-E633-DE8E-962BF35F1FCA}"/>
              </a:ext>
            </a:extLst>
          </p:cNvPr>
          <p:cNvSpPr/>
          <p:nvPr/>
        </p:nvSpPr>
        <p:spPr>
          <a:xfrm>
            <a:off x="6537960" y="2204184"/>
            <a:ext cx="4846320" cy="365760"/>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Main fields where our graduates work</a:t>
            </a:r>
            <a:endParaRPr lang="en-US" sz="1600" dirty="0">
              <a:latin typeface="Arial" panose="020B0604020202020204" pitchFamily="34" charset="0"/>
              <a:cs typeface="Arial" panose="020B0604020202020204" pitchFamily="34" charset="0"/>
            </a:endParaRPr>
          </a:p>
        </p:txBody>
      </p:sp>
      <p:sp>
        <p:nvSpPr>
          <p:cNvPr id="21" name="Shape 7">
            <a:extLst>
              <a:ext uri="{FF2B5EF4-FFF2-40B4-BE49-F238E27FC236}">
                <a16:creationId xmlns:a16="http://schemas.microsoft.com/office/drawing/2014/main" id="{21481A7B-5EB1-094E-75B5-EDE8CCDF8BE5}"/>
              </a:ext>
            </a:extLst>
          </p:cNvPr>
          <p:cNvSpPr/>
          <p:nvPr/>
        </p:nvSpPr>
        <p:spPr>
          <a:xfrm>
            <a:off x="6537960" y="2707104"/>
            <a:ext cx="4800600" cy="713232"/>
          </a:xfrm>
          <a:prstGeom prst="roundRect">
            <a:avLst>
              <a:gd name="adj" fmla="val 15385"/>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23" name="Shape 8">
            <a:extLst>
              <a:ext uri="{FF2B5EF4-FFF2-40B4-BE49-F238E27FC236}">
                <a16:creationId xmlns:a16="http://schemas.microsoft.com/office/drawing/2014/main" id="{CB81F024-6F7F-070B-EC4C-5697AAF59B3F}"/>
              </a:ext>
            </a:extLst>
          </p:cNvPr>
          <p:cNvSpPr/>
          <p:nvPr/>
        </p:nvSpPr>
        <p:spPr>
          <a:xfrm>
            <a:off x="6693408" y="2816832"/>
            <a:ext cx="493776" cy="493776"/>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25" name="Image 1" descr="/home/claude/icons/hardhat.png">
            <a:extLst>
              <a:ext uri="{FF2B5EF4-FFF2-40B4-BE49-F238E27FC236}">
                <a16:creationId xmlns:a16="http://schemas.microsoft.com/office/drawing/2014/main" id="{C4D900E0-1F98-174D-692B-E6CAD12A81BD}"/>
              </a:ext>
            </a:extLst>
          </p:cNvPr>
          <p:cNvPicPr>
            <a:picLocks noChangeAspect="1"/>
          </p:cNvPicPr>
          <p:nvPr/>
        </p:nvPicPr>
        <p:blipFill>
          <a:blip r:embed="rId3"/>
          <a:stretch>
            <a:fillRect/>
          </a:stretch>
        </p:blipFill>
        <p:spPr>
          <a:xfrm>
            <a:off x="6821790" y="2945214"/>
            <a:ext cx="237012" cy="237012"/>
          </a:xfrm>
          <a:prstGeom prst="rect">
            <a:avLst/>
          </a:prstGeom>
        </p:spPr>
      </p:pic>
      <p:sp>
        <p:nvSpPr>
          <p:cNvPr id="27" name="Text 9">
            <a:extLst>
              <a:ext uri="{FF2B5EF4-FFF2-40B4-BE49-F238E27FC236}">
                <a16:creationId xmlns:a16="http://schemas.microsoft.com/office/drawing/2014/main" id="{9162C5F3-EDDC-05FD-160E-57E430CB806B}"/>
              </a:ext>
            </a:extLst>
          </p:cNvPr>
          <p:cNvSpPr/>
          <p:nvPr/>
        </p:nvSpPr>
        <p:spPr>
          <a:xfrm>
            <a:off x="7360920" y="2707104"/>
            <a:ext cx="3840480" cy="713232"/>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Site and Project Management</a:t>
            </a:r>
            <a:endParaRPr lang="en-US" sz="1600" dirty="0">
              <a:latin typeface="Arial" panose="020B0604020202020204" pitchFamily="34" charset="0"/>
              <a:cs typeface="Arial" panose="020B0604020202020204" pitchFamily="34" charset="0"/>
            </a:endParaRPr>
          </a:p>
        </p:txBody>
      </p:sp>
      <p:sp>
        <p:nvSpPr>
          <p:cNvPr id="29" name="Shape 10">
            <a:extLst>
              <a:ext uri="{FF2B5EF4-FFF2-40B4-BE49-F238E27FC236}">
                <a16:creationId xmlns:a16="http://schemas.microsoft.com/office/drawing/2014/main" id="{279BD1E2-5536-1FF2-F5EA-C1D9DEA007F3}"/>
              </a:ext>
            </a:extLst>
          </p:cNvPr>
          <p:cNvSpPr/>
          <p:nvPr/>
        </p:nvSpPr>
        <p:spPr>
          <a:xfrm>
            <a:off x="6537960" y="3575784"/>
            <a:ext cx="4800600" cy="713232"/>
          </a:xfrm>
          <a:prstGeom prst="roundRect">
            <a:avLst>
              <a:gd name="adj" fmla="val 15385"/>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31" name="Shape 11">
            <a:extLst>
              <a:ext uri="{FF2B5EF4-FFF2-40B4-BE49-F238E27FC236}">
                <a16:creationId xmlns:a16="http://schemas.microsoft.com/office/drawing/2014/main" id="{30CA1326-9461-D710-AA10-0E502199EC43}"/>
              </a:ext>
            </a:extLst>
          </p:cNvPr>
          <p:cNvSpPr/>
          <p:nvPr/>
        </p:nvSpPr>
        <p:spPr>
          <a:xfrm>
            <a:off x="6693408" y="3685512"/>
            <a:ext cx="493776" cy="493776"/>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33" name="Image 2" descr="/home/claude/icons/building.png">
            <a:extLst>
              <a:ext uri="{FF2B5EF4-FFF2-40B4-BE49-F238E27FC236}">
                <a16:creationId xmlns:a16="http://schemas.microsoft.com/office/drawing/2014/main" id="{28E96E3D-BEC8-0995-B680-82B2FB3FB762}"/>
              </a:ext>
            </a:extLst>
          </p:cNvPr>
          <p:cNvPicPr>
            <a:picLocks noChangeAspect="1"/>
          </p:cNvPicPr>
          <p:nvPr/>
        </p:nvPicPr>
        <p:blipFill>
          <a:blip r:embed="rId4"/>
          <a:stretch>
            <a:fillRect/>
          </a:stretch>
        </p:blipFill>
        <p:spPr>
          <a:xfrm>
            <a:off x="6821790" y="3813894"/>
            <a:ext cx="237012" cy="237012"/>
          </a:xfrm>
          <a:prstGeom prst="rect">
            <a:avLst/>
          </a:prstGeom>
        </p:spPr>
      </p:pic>
      <p:sp>
        <p:nvSpPr>
          <p:cNvPr id="35" name="Text 12">
            <a:extLst>
              <a:ext uri="{FF2B5EF4-FFF2-40B4-BE49-F238E27FC236}">
                <a16:creationId xmlns:a16="http://schemas.microsoft.com/office/drawing/2014/main" id="{B69F7B8B-765D-58C5-C745-DF4E2CC893DC}"/>
              </a:ext>
            </a:extLst>
          </p:cNvPr>
          <p:cNvSpPr/>
          <p:nvPr/>
        </p:nvSpPr>
        <p:spPr>
          <a:xfrm>
            <a:off x="7360920" y="3575784"/>
            <a:ext cx="3840480" cy="713232"/>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Design and Consulting</a:t>
            </a:r>
            <a:endParaRPr lang="en-US" sz="1600" dirty="0">
              <a:latin typeface="Arial" panose="020B0604020202020204" pitchFamily="34" charset="0"/>
              <a:cs typeface="Arial" panose="020B0604020202020204" pitchFamily="34" charset="0"/>
            </a:endParaRPr>
          </a:p>
        </p:txBody>
      </p:sp>
      <p:sp>
        <p:nvSpPr>
          <p:cNvPr id="37" name="Shape 13">
            <a:extLst>
              <a:ext uri="{FF2B5EF4-FFF2-40B4-BE49-F238E27FC236}">
                <a16:creationId xmlns:a16="http://schemas.microsoft.com/office/drawing/2014/main" id="{C66FBCE9-992C-41FC-4FE1-E58BF8C70A5E}"/>
              </a:ext>
            </a:extLst>
          </p:cNvPr>
          <p:cNvSpPr/>
          <p:nvPr/>
        </p:nvSpPr>
        <p:spPr>
          <a:xfrm>
            <a:off x="6537960" y="4444464"/>
            <a:ext cx="4800600" cy="713232"/>
          </a:xfrm>
          <a:prstGeom prst="roundRect">
            <a:avLst>
              <a:gd name="adj" fmla="val 15385"/>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39" name="Shape 14">
            <a:extLst>
              <a:ext uri="{FF2B5EF4-FFF2-40B4-BE49-F238E27FC236}">
                <a16:creationId xmlns:a16="http://schemas.microsoft.com/office/drawing/2014/main" id="{57BC2897-B806-F028-1486-C0A7AAF4B02E}"/>
              </a:ext>
            </a:extLst>
          </p:cNvPr>
          <p:cNvSpPr/>
          <p:nvPr/>
        </p:nvSpPr>
        <p:spPr>
          <a:xfrm>
            <a:off x="6693408" y="4554192"/>
            <a:ext cx="493776" cy="493776"/>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41" name="Image 3" descr="/home/claude/icons/clipboard.png">
            <a:extLst>
              <a:ext uri="{FF2B5EF4-FFF2-40B4-BE49-F238E27FC236}">
                <a16:creationId xmlns:a16="http://schemas.microsoft.com/office/drawing/2014/main" id="{C835640E-BDFB-5472-B21F-9CE88587D9BD}"/>
              </a:ext>
            </a:extLst>
          </p:cNvPr>
          <p:cNvPicPr>
            <a:picLocks noChangeAspect="1"/>
          </p:cNvPicPr>
          <p:nvPr/>
        </p:nvPicPr>
        <p:blipFill>
          <a:blip r:embed="rId5"/>
          <a:stretch>
            <a:fillRect/>
          </a:stretch>
        </p:blipFill>
        <p:spPr>
          <a:xfrm>
            <a:off x="6821790" y="4682574"/>
            <a:ext cx="237012" cy="237012"/>
          </a:xfrm>
          <a:prstGeom prst="rect">
            <a:avLst/>
          </a:prstGeom>
        </p:spPr>
      </p:pic>
      <p:sp>
        <p:nvSpPr>
          <p:cNvPr id="43" name="Text 15">
            <a:extLst>
              <a:ext uri="{FF2B5EF4-FFF2-40B4-BE49-F238E27FC236}">
                <a16:creationId xmlns:a16="http://schemas.microsoft.com/office/drawing/2014/main" id="{4F786F53-6427-C873-E5AC-A306ED584B02}"/>
              </a:ext>
            </a:extLst>
          </p:cNvPr>
          <p:cNvSpPr/>
          <p:nvPr/>
        </p:nvSpPr>
        <p:spPr>
          <a:xfrm>
            <a:off x="7360920" y="4444464"/>
            <a:ext cx="3840480" cy="713232"/>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Public Institutions</a:t>
            </a:r>
            <a:endParaRPr lang="en-US" sz="1600" dirty="0">
              <a:latin typeface="Arial" panose="020B0604020202020204" pitchFamily="34" charset="0"/>
              <a:cs typeface="Arial" panose="020B0604020202020204" pitchFamily="34" charset="0"/>
            </a:endParaRPr>
          </a:p>
        </p:txBody>
      </p:sp>
      <p:sp>
        <p:nvSpPr>
          <p:cNvPr id="45" name="Shape 16">
            <a:extLst>
              <a:ext uri="{FF2B5EF4-FFF2-40B4-BE49-F238E27FC236}">
                <a16:creationId xmlns:a16="http://schemas.microsoft.com/office/drawing/2014/main" id="{BE4298D1-6AD2-159A-6AE7-FBEC5D34C070}"/>
              </a:ext>
            </a:extLst>
          </p:cNvPr>
          <p:cNvSpPr/>
          <p:nvPr/>
        </p:nvSpPr>
        <p:spPr>
          <a:xfrm>
            <a:off x="6537960" y="5313144"/>
            <a:ext cx="4800600" cy="713232"/>
          </a:xfrm>
          <a:prstGeom prst="roundRect">
            <a:avLst>
              <a:gd name="adj" fmla="val 15385"/>
            </a:avLst>
          </a:prstGeom>
          <a:solidFill>
            <a:srgbClr val="F2F6FA"/>
          </a:solidFill>
          <a:ln w="9525">
            <a:solidFill>
              <a:srgbClr val="E1E8EF"/>
            </a:solidFill>
            <a:prstDash val="solid"/>
          </a:ln>
          <a:effectLst>
            <a:outerShdw blurRad="76200" dist="12700" dir="5400000" algn="bl" rotWithShape="0">
              <a:srgbClr val="9AA8B5">
                <a:alpha val="18000"/>
              </a:srgbClr>
            </a:outerShdw>
          </a:effectLst>
        </p:spPr>
        <p:txBody>
          <a:bodyPr/>
          <a:lstStyle/>
          <a:p>
            <a:endParaRPr lang="tr-TR" sz="2000">
              <a:latin typeface="Arial" panose="020B0604020202020204" pitchFamily="34" charset="0"/>
              <a:cs typeface="Arial" panose="020B0604020202020204" pitchFamily="34" charset="0"/>
            </a:endParaRPr>
          </a:p>
        </p:txBody>
      </p:sp>
      <p:sp>
        <p:nvSpPr>
          <p:cNvPr id="47" name="Shape 17">
            <a:extLst>
              <a:ext uri="{FF2B5EF4-FFF2-40B4-BE49-F238E27FC236}">
                <a16:creationId xmlns:a16="http://schemas.microsoft.com/office/drawing/2014/main" id="{960854BB-F9E4-F2C7-E3E8-51AD0287E175}"/>
              </a:ext>
            </a:extLst>
          </p:cNvPr>
          <p:cNvSpPr/>
          <p:nvPr/>
        </p:nvSpPr>
        <p:spPr>
          <a:xfrm>
            <a:off x="6693408" y="5422872"/>
            <a:ext cx="493776" cy="493776"/>
          </a:xfrm>
          <a:prstGeom prst="ellipse">
            <a:avLst/>
          </a:prstGeom>
          <a:solidFill>
            <a:srgbClr val="08294E"/>
          </a:solidFill>
          <a:ln/>
        </p:spPr>
        <p:txBody>
          <a:bodyPr/>
          <a:lstStyle/>
          <a:p>
            <a:endParaRPr lang="tr-TR" sz="2000">
              <a:latin typeface="Arial" panose="020B0604020202020204" pitchFamily="34" charset="0"/>
              <a:cs typeface="Arial" panose="020B0604020202020204" pitchFamily="34" charset="0"/>
            </a:endParaRPr>
          </a:p>
        </p:txBody>
      </p:sp>
      <p:pic>
        <p:nvPicPr>
          <p:cNvPr id="49" name="Image 4" descr="/home/claude/icons/flask.png">
            <a:extLst>
              <a:ext uri="{FF2B5EF4-FFF2-40B4-BE49-F238E27FC236}">
                <a16:creationId xmlns:a16="http://schemas.microsoft.com/office/drawing/2014/main" id="{C690AFCD-738A-F7F9-9C9D-F8BD1D03DD45}"/>
              </a:ext>
            </a:extLst>
          </p:cNvPr>
          <p:cNvPicPr>
            <a:picLocks noChangeAspect="1"/>
          </p:cNvPicPr>
          <p:nvPr/>
        </p:nvPicPr>
        <p:blipFill>
          <a:blip r:embed="rId6"/>
          <a:stretch>
            <a:fillRect/>
          </a:stretch>
        </p:blipFill>
        <p:spPr>
          <a:xfrm>
            <a:off x="6821790" y="5551254"/>
            <a:ext cx="237012" cy="237012"/>
          </a:xfrm>
          <a:prstGeom prst="rect">
            <a:avLst/>
          </a:prstGeom>
        </p:spPr>
      </p:pic>
      <p:sp>
        <p:nvSpPr>
          <p:cNvPr id="51" name="Text 18">
            <a:extLst>
              <a:ext uri="{FF2B5EF4-FFF2-40B4-BE49-F238E27FC236}">
                <a16:creationId xmlns:a16="http://schemas.microsoft.com/office/drawing/2014/main" id="{1E29DF32-D511-D740-35FF-365AABA2EABC}"/>
              </a:ext>
            </a:extLst>
          </p:cNvPr>
          <p:cNvSpPr/>
          <p:nvPr/>
        </p:nvSpPr>
        <p:spPr>
          <a:xfrm>
            <a:off x="7360920" y="5313144"/>
            <a:ext cx="3840480" cy="713232"/>
          </a:xfrm>
          <a:prstGeom prst="rect">
            <a:avLst/>
          </a:prstGeom>
          <a:noFill/>
          <a:ln/>
        </p:spPr>
        <p:txBody>
          <a:bodyPr wrap="square" lIns="0" tIns="0" rIns="0" bIns="0" rtlCol="0" anchor="ctr"/>
          <a:lstStyle/>
          <a:p>
            <a:pPr marL="0" indent="0">
              <a:buNone/>
            </a:pPr>
            <a:r>
              <a:rPr lang="en-US" sz="1600" b="1" dirty="0">
                <a:solidFill>
                  <a:srgbClr val="08294E"/>
                </a:solidFill>
                <a:latin typeface="Arial" panose="020B0604020202020204" pitchFamily="34" charset="0"/>
                <a:ea typeface="Calibri" pitchFamily="34" charset="-122"/>
                <a:cs typeface="Arial" panose="020B0604020202020204" pitchFamily="34" charset="0"/>
              </a:rPr>
              <a:t>R&amp;D and Academic Careers</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2438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0" descr="/home/claude/final_media/cover_bg.png">
            <a:extLst>
              <a:ext uri="{FF2B5EF4-FFF2-40B4-BE49-F238E27FC236}">
                <a16:creationId xmlns:a16="http://schemas.microsoft.com/office/drawing/2014/main" id="{F91A9350-35AD-ED1F-0EE8-A54435C723FE}"/>
              </a:ext>
            </a:extLst>
          </p:cNvPr>
          <p:cNvPicPr>
            <a:picLocks noChangeAspect="1"/>
          </p:cNvPicPr>
          <p:nvPr/>
        </p:nvPicPr>
        <p:blipFill>
          <a:blip r:embed="rId2"/>
          <a:srcRect/>
          <a:stretch/>
        </p:blipFill>
        <p:spPr>
          <a:xfrm>
            <a:off x="0" y="0"/>
            <a:ext cx="12161520" cy="6858000"/>
          </a:xfrm>
          <a:prstGeom prst="rect">
            <a:avLst/>
          </a:prstGeom>
        </p:spPr>
      </p:pic>
      <p:sp>
        <p:nvSpPr>
          <p:cNvPr id="7" name="Shape 0">
            <a:extLst>
              <a:ext uri="{FF2B5EF4-FFF2-40B4-BE49-F238E27FC236}">
                <a16:creationId xmlns:a16="http://schemas.microsoft.com/office/drawing/2014/main" id="{09649E99-E043-AF1A-9FCD-A561DB9F8698}"/>
              </a:ext>
            </a:extLst>
          </p:cNvPr>
          <p:cNvSpPr/>
          <p:nvPr/>
        </p:nvSpPr>
        <p:spPr>
          <a:xfrm>
            <a:off x="0" y="0"/>
            <a:ext cx="12161520" cy="6858000"/>
          </a:xfrm>
          <a:prstGeom prst="rect">
            <a:avLst/>
          </a:prstGeom>
          <a:solidFill>
            <a:srgbClr val="08294E">
              <a:alpha val="82000"/>
            </a:srgbClr>
          </a:solidFill>
          <a:ln/>
        </p:spPr>
        <p:txBody>
          <a:bodyPr/>
          <a:lstStyle/>
          <a:p>
            <a:endParaRPr lang="tr-TR" sz="2000">
              <a:latin typeface="Arial" panose="020B0604020202020204" pitchFamily="34" charset="0"/>
              <a:cs typeface="Arial" panose="020B0604020202020204" pitchFamily="34" charset="0"/>
            </a:endParaRPr>
          </a:p>
        </p:txBody>
      </p:sp>
      <p:sp>
        <p:nvSpPr>
          <p:cNvPr id="9" name="Shape 1">
            <a:extLst>
              <a:ext uri="{FF2B5EF4-FFF2-40B4-BE49-F238E27FC236}">
                <a16:creationId xmlns:a16="http://schemas.microsoft.com/office/drawing/2014/main" id="{744F78F5-8F21-B09E-7136-F8DF50AA000A}"/>
              </a:ext>
            </a:extLst>
          </p:cNvPr>
          <p:cNvSpPr/>
          <p:nvPr/>
        </p:nvSpPr>
        <p:spPr>
          <a:xfrm>
            <a:off x="-1" y="0"/>
            <a:ext cx="7868653" cy="6858000"/>
          </a:xfrm>
          <a:prstGeom prst="rect">
            <a:avLst/>
          </a:prstGeom>
          <a:solidFill>
            <a:srgbClr val="08294E">
              <a:alpha val="94000"/>
            </a:srgbClr>
          </a:solidFill>
          <a:ln/>
        </p:spPr>
        <p:txBody>
          <a:bodyPr/>
          <a:lstStyle/>
          <a:p>
            <a:endParaRPr lang="tr-TR" sz="2000">
              <a:latin typeface="Arial" panose="020B0604020202020204" pitchFamily="34" charset="0"/>
              <a:cs typeface="Arial" panose="020B0604020202020204" pitchFamily="34" charset="0"/>
            </a:endParaRPr>
          </a:p>
        </p:txBody>
      </p:sp>
      <p:sp>
        <p:nvSpPr>
          <p:cNvPr id="11" name="Text 2">
            <a:extLst>
              <a:ext uri="{FF2B5EF4-FFF2-40B4-BE49-F238E27FC236}">
                <a16:creationId xmlns:a16="http://schemas.microsoft.com/office/drawing/2014/main" id="{DF57CFD0-77FD-92E3-AEDB-8DE3810CA747}"/>
              </a:ext>
            </a:extLst>
          </p:cNvPr>
          <p:cNvSpPr/>
          <p:nvPr/>
        </p:nvSpPr>
        <p:spPr>
          <a:xfrm>
            <a:off x="822960" y="731520"/>
            <a:ext cx="8229600" cy="822960"/>
          </a:xfrm>
          <a:prstGeom prst="rect">
            <a:avLst/>
          </a:prstGeom>
          <a:noFill/>
          <a:ln/>
        </p:spPr>
        <p:txBody>
          <a:bodyPr wrap="square" lIns="0" tIns="0" rIns="0" bIns="0" rtlCol="0" anchor="ctr"/>
          <a:lstStyle/>
          <a:p>
            <a:pPr marL="0" indent="0">
              <a:buNone/>
            </a:pPr>
            <a:r>
              <a:rPr lang="en-US" sz="4400" b="1" dirty="0">
                <a:solidFill>
                  <a:srgbClr val="FFFFFF"/>
                </a:solidFill>
                <a:latin typeface="Arial" panose="020B0604020202020204" pitchFamily="34" charset="0"/>
                <a:ea typeface="Cambria" pitchFamily="34" charset="-122"/>
                <a:cs typeface="Arial" panose="020B0604020202020204" pitchFamily="34" charset="0"/>
              </a:rPr>
              <a:t>Contact With Us</a:t>
            </a:r>
            <a:endParaRPr lang="en-US" sz="4400" dirty="0">
              <a:latin typeface="Arial" panose="020B0604020202020204" pitchFamily="34" charset="0"/>
              <a:cs typeface="Arial" panose="020B0604020202020204" pitchFamily="34" charset="0"/>
            </a:endParaRPr>
          </a:p>
        </p:txBody>
      </p:sp>
      <p:sp>
        <p:nvSpPr>
          <p:cNvPr id="13" name="Shape 3">
            <a:extLst>
              <a:ext uri="{FF2B5EF4-FFF2-40B4-BE49-F238E27FC236}">
                <a16:creationId xmlns:a16="http://schemas.microsoft.com/office/drawing/2014/main" id="{F7F646DB-8829-9700-9697-3C1E1EA4C097}"/>
              </a:ext>
            </a:extLst>
          </p:cNvPr>
          <p:cNvSpPr/>
          <p:nvPr/>
        </p:nvSpPr>
        <p:spPr>
          <a:xfrm>
            <a:off x="868680" y="1645920"/>
            <a:ext cx="1371600" cy="41148"/>
          </a:xfrm>
          <a:prstGeom prst="rect">
            <a:avLst/>
          </a:prstGeom>
          <a:solidFill>
            <a:srgbClr val="1CA7BE"/>
          </a:solidFill>
          <a:ln/>
        </p:spPr>
        <p:txBody>
          <a:bodyPr/>
          <a:lstStyle/>
          <a:p>
            <a:endParaRPr lang="tr-TR" sz="2000">
              <a:latin typeface="Arial" panose="020B0604020202020204" pitchFamily="34" charset="0"/>
              <a:cs typeface="Arial" panose="020B0604020202020204" pitchFamily="34" charset="0"/>
            </a:endParaRPr>
          </a:p>
        </p:txBody>
      </p:sp>
      <p:sp>
        <p:nvSpPr>
          <p:cNvPr id="15" name="Text 4">
            <a:extLst>
              <a:ext uri="{FF2B5EF4-FFF2-40B4-BE49-F238E27FC236}">
                <a16:creationId xmlns:a16="http://schemas.microsoft.com/office/drawing/2014/main" id="{FA512271-B2BC-9F79-518E-38ED52B55F9B}"/>
              </a:ext>
            </a:extLst>
          </p:cNvPr>
          <p:cNvSpPr/>
          <p:nvPr/>
        </p:nvSpPr>
        <p:spPr>
          <a:xfrm>
            <a:off x="822960" y="1874520"/>
            <a:ext cx="8229600" cy="365760"/>
          </a:xfrm>
          <a:prstGeom prst="rect">
            <a:avLst/>
          </a:prstGeom>
          <a:noFill/>
          <a:ln/>
        </p:spPr>
        <p:txBody>
          <a:bodyPr wrap="square" lIns="0" tIns="0" rIns="0" bIns="0" rtlCol="0" anchor="ctr"/>
          <a:lstStyle/>
          <a:p>
            <a:pPr marL="0" indent="0">
              <a:buNone/>
            </a:pPr>
            <a:r>
              <a:rPr lang="en-US" i="1" dirty="0">
                <a:solidFill>
                  <a:srgbClr val="1CA7BE"/>
                </a:solidFill>
                <a:latin typeface="Arial" panose="020B0604020202020204" pitchFamily="34" charset="0"/>
                <a:ea typeface="Calibri" pitchFamily="34" charset="-122"/>
                <a:cs typeface="Arial" panose="020B0604020202020204" pitchFamily="34" charset="0"/>
              </a:rPr>
              <a:t>Department of Civil Engineering · Antalya Bilim University</a:t>
            </a:r>
            <a:endParaRPr lang="en-US" dirty="0">
              <a:latin typeface="Arial" panose="020B0604020202020204" pitchFamily="34" charset="0"/>
              <a:cs typeface="Arial" panose="020B0604020202020204" pitchFamily="34" charset="0"/>
            </a:endParaRPr>
          </a:p>
        </p:txBody>
      </p:sp>
      <p:sp>
        <p:nvSpPr>
          <p:cNvPr id="17" name="Shape 5">
            <a:extLst>
              <a:ext uri="{FF2B5EF4-FFF2-40B4-BE49-F238E27FC236}">
                <a16:creationId xmlns:a16="http://schemas.microsoft.com/office/drawing/2014/main" id="{CBA7936D-6B89-EEB5-2B85-B41DC2E88B18}"/>
              </a:ext>
            </a:extLst>
          </p:cNvPr>
          <p:cNvSpPr/>
          <p:nvPr/>
        </p:nvSpPr>
        <p:spPr>
          <a:xfrm>
            <a:off x="868680" y="2606040"/>
            <a:ext cx="548640" cy="548640"/>
          </a:xfrm>
          <a:prstGeom prst="ellipse">
            <a:avLst/>
          </a:prstGeom>
          <a:solidFill>
            <a:srgbClr val="1CA7BE"/>
          </a:solidFill>
          <a:ln/>
        </p:spPr>
        <p:txBody>
          <a:bodyPr/>
          <a:lstStyle/>
          <a:p>
            <a:endParaRPr lang="tr-TR" sz="2000">
              <a:latin typeface="Arial" panose="020B0604020202020204" pitchFamily="34" charset="0"/>
              <a:cs typeface="Arial" panose="020B0604020202020204" pitchFamily="34" charset="0"/>
            </a:endParaRPr>
          </a:p>
        </p:txBody>
      </p:sp>
      <p:pic>
        <p:nvPicPr>
          <p:cNvPr id="19" name="Image 1" descr="/home/claude/icons/building.png">
            <a:extLst>
              <a:ext uri="{FF2B5EF4-FFF2-40B4-BE49-F238E27FC236}">
                <a16:creationId xmlns:a16="http://schemas.microsoft.com/office/drawing/2014/main" id="{5F0DEE4C-5659-C11C-C9A2-D6A772BAF842}"/>
              </a:ext>
            </a:extLst>
          </p:cNvPr>
          <p:cNvPicPr>
            <a:picLocks noChangeAspect="1"/>
          </p:cNvPicPr>
          <p:nvPr/>
        </p:nvPicPr>
        <p:blipFill>
          <a:blip r:embed="rId3"/>
          <a:stretch>
            <a:fillRect/>
          </a:stretch>
        </p:blipFill>
        <p:spPr>
          <a:xfrm>
            <a:off x="1011326" y="2748686"/>
            <a:ext cx="263347" cy="263347"/>
          </a:xfrm>
          <a:prstGeom prst="rect">
            <a:avLst/>
          </a:prstGeom>
        </p:spPr>
      </p:pic>
      <p:sp>
        <p:nvSpPr>
          <p:cNvPr id="21" name="Text 6">
            <a:extLst>
              <a:ext uri="{FF2B5EF4-FFF2-40B4-BE49-F238E27FC236}">
                <a16:creationId xmlns:a16="http://schemas.microsoft.com/office/drawing/2014/main" id="{438BF34A-CFE5-821F-C8CF-7CB7F206FB6B}"/>
              </a:ext>
            </a:extLst>
          </p:cNvPr>
          <p:cNvSpPr/>
          <p:nvPr/>
        </p:nvSpPr>
        <p:spPr>
          <a:xfrm>
            <a:off x="1600200" y="2587752"/>
            <a:ext cx="7772400" cy="256032"/>
          </a:xfrm>
          <a:prstGeom prst="rect">
            <a:avLst/>
          </a:prstGeom>
          <a:noFill/>
          <a:ln/>
        </p:spPr>
        <p:txBody>
          <a:bodyPr wrap="square" lIns="0" tIns="0" rIns="0" bIns="0" rtlCol="0" anchor="ctr"/>
          <a:lstStyle/>
          <a:p>
            <a:pPr marL="0" indent="0">
              <a:buNone/>
            </a:pPr>
            <a:r>
              <a:rPr lang="en-US" sz="1050" b="1" kern="0" spc="150" dirty="0">
                <a:solidFill>
                  <a:srgbClr val="1CA7BE"/>
                </a:solidFill>
                <a:latin typeface="Arial" panose="020B0604020202020204" pitchFamily="34" charset="0"/>
                <a:ea typeface="Calibri" pitchFamily="34" charset="-122"/>
                <a:cs typeface="Arial" panose="020B0604020202020204" pitchFamily="34" charset="0"/>
              </a:rPr>
              <a:t>ADDRESS</a:t>
            </a:r>
            <a:endParaRPr lang="en-US" sz="1050" dirty="0">
              <a:latin typeface="Arial" panose="020B0604020202020204" pitchFamily="34" charset="0"/>
              <a:cs typeface="Arial" panose="020B0604020202020204" pitchFamily="34" charset="0"/>
            </a:endParaRPr>
          </a:p>
        </p:txBody>
      </p:sp>
      <p:sp>
        <p:nvSpPr>
          <p:cNvPr id="23" name="Text 7">
            <a:extLst>
              <a:ext uri="{FF2B5EF4-FFF2-40B4-BE49-F238E27FC236}">
                <a16:creationId xmlns:a16="http://schemas.microsoft.com/office/drawing/2014/main" id="{CACA51FA-B6BC-CCE0-A5F3-1BB2696A88C0}"/>
              </a:ext>
            </a:extLst>
          </p:cNvPr>
          <p:cNvSpPr/>
          <p:nvPr/>
        </p:nvSpPr>
        <p:spPr>
          <a:xfrm>
            <a:off x="1600200" y="2825496"/>
            <a:ext cx="8686800" cy="365760"/>
          </a:xfrm>
          <a:prstGeom prst="rect">
            <a:avLst/>
          </a:prstGeom>
          <a:noFill/>
          <a:ln/>
        </p:spPr>
        <p:txBody>
          <a:bodyPr wrap="square" lIns="0" tIns="0" rIns="0" bIns="0" rtlCol="0" anchor="ctr"/>
          <a:lstStyle/>
          <a:p>
            <a:pPr marL="0" indent="0">
              <a:buNone/>
            </a:pPr>
            <a:r>
              <a:rPr lang="en-US" sz="1600" dirty="0">
                <a:solidFill>
                  <a:srgbClr val="FFFFFF"/>
                </a:solidFill>
                <a:latin typeface="Arial" panose="020B0604020202020204" pitchFamily="34" charset="0"/>
                <a:ea typeface="Calibri" pitchFamily="34" charset="-122"/>
                <a:cs typeface="Arial" panose="020B0604020202020204" pitchFamily="34" charset="0"/>
              </a:rPr>
              <a:t>Çıplaklı Mah. Akdeniz Bulvarı No: 290/A, 07190 Döşemealtı / Antalya</a:t>
            </a:r>
            <a:endParaRPr lang="en-US" sz="1600" dirty="0">
              <a:latin typeface="Arial" panose="020B0604020202020204" pitchFamily="34" charset="0"/>
              <a:cs typeface="Arial" panose="020B0604020202020204" pitchFamily="34" charset="0"/>
            </a:endParaRPr>
          </a:p>
        </p:txBody>
      </p:sp>
      <p:sp>
        <p:nvSpPr>
          <p:cNvPr id="25" name="Shape 8">
            <a:extLst>
              <a:ext uri="{FF2B5EF4-FFF2-40B4-BE49-F238E27FC236}">
                <a16:creationId xmlns:a16="http://schemas.microsoft.com/office/drawing/2014/main" id="{DCAC5130-0D3B-F02B-B8DC-39077D76F7DB}"/>
              </a:ext>
            </a:extLst>
          </p:cNvPr>
          <p:cNvSpPr/>
          <p:nvPr/>
        </p:nvSpPr>
        <p:spPr>
          <a:xfrm>
            <a:off x="868680" y="3447288"/>
            <a:ext cx="548640" cy="548640"/>
          </a:xfrm>
          <a:prstGeom prst="ellipse">
            <a:avLst/>
          </a:prstGeom>
          <a:solidFill>
            <a:srgbClr val="1CA7BE"/>
          </a:solidFill>
          <a:ln/>
        </p:spPr>
        <p:txBody>
          <a:bodyPr/>
          <a:lstStyle/>
          <a:p>
            <a:endParaRPr lang="tr-TR" sz="2000">
              <a:latin typeface="Arial" panose="020B0604020202020204" pitchFamily="34" charset="0"/>
              <a:cs typeface="Arial" panose="020B0604020202020204" pitchFamily="34" charset="0"/>
            </a:endParaRPr>
          </a:p>
        </p:txBody>
      </p:sp>
      <p:pic>
        <p:nvPicPr>
          <p:cNvPr id="27" name="Image 2" descr="/home/claude/icons/phone.png">
            <a:extLst>
              <a:ext uri="{FF2B5EF4-FFF2-40B4-BE49-F238E27FC236}">
                <a16:creationId xmlns:a16="http://schemas.microsoft.com/office/drawing/2014/main" id="{3E9413F8-DD68-CB29-2C3D-0A2354EB44A9}"/>
              </a:ext>
            </a:extLst>
          </p:cNvPr>
          <p:cNvPicPr>
            <a:picLocks noChangeAspect="1"/>
          </p:cNvPicPr>
          <p:nvPr/>
        </p:nvPicPr>
        <p:blipFill>
          <a:blip r:embed="rId4"/>
          <a:stretch>
            <a:fillRect/>
          </a:stretch>
        </p:blipFill>
        <p:spPr>
          <a:xfrm>
            <a:off x="1011326" y="3589934"/>
            <a:ext cx="263347" cy="263347"/>
          </a:xfrm>
          <a:prstGeom prst="rect">
            <a:avLst/>
          </a:prstGeom>
        </p:spPr>
      </p:pic>
      <p:sp>
        <p:nvSpPr>
          <p:cNvPr id="29" name="Text 9">
            <a:extLst>
              <a:ext uri="{FF2B5EF4-FFF2-40B4-BE49-F238E27FC236}">
                <a16:creationId xmlns:a16="http://schemas.microsoft.com/office/drawing/2014/main" id="{DBC68AC5-522B-8369-4310-128C045BE53D}"/>
              </a:ext>
            </a:extLst>
          </p:cNvPr>
          <p:cNvSpPr/>
          <p:nvPr/>
        </p:nvSpPr>
        <p:spPr>
          <a:xfrm>
            <a:off x="1600200" y="3429000"/>
            <a:ext cx="7772400" cy="256032"/>
          </a:xfrm>
          <a:prstGeom prst="rect">
            <a:avLst/>
          </a:prstGeom>
          <a:noFill/>
          <a:ln/>
        </p:spPr>
        <p:txBody>
          <a:bodyPr wrap="square" lIns="0" tIns="0" rIns="0" bIns="0" rtlCol="0" anchor="ctr"/>
          <a:lstStyle/>
          <a:p>
            <a:pPr marL="0" indent="0">
              <a:buNone/>
            </a:pPr>
            <a:r>
              <a:rPr lang="en-US" sz="1050" b="1" kern="0" spc="150" dirty="0">
                <a:solidFill>
                  <a:srgbClr val="1CA7BE"/>
                </a:solidFill>
                <a:latin typeface="Arial" panose="020B0604020202020204" pitchFamily="34" charset="0"/>
                <a:ea typeface="Calibri" pitchFamily="34" charset="-122"/>
                <a:cs typeface="Arial" panose="020B0604020202020204" pitchFamily="34" charset="0"/>
              </a:rPr>
              <a:t>PHONE</a:t>
            </a:r>
            <a:endParaRPr lang="en-US" sz="1050" dirty="0">
              <a:latin typeface="Arial" panose="020B0604020202020204" pitchFamily="34" charset="0"/>
              <a:cs typeface="Arial" panose="020B0604020202020204" pitchFamily="34" charset="0"/>
            </a:endParaRPr>
          </a:p>
        </p:txBody>
      </p:sp>
      <p:sp>
        <p:nvSpPr>
          <p:cNvPr id="31" name="Text 10">
            <a:extLst>
              <a:ext uri="{FF2B5EF4-FFF2-40B4-BE49-F238E27FC236}">
                <a16:creationId xmlns:a16="http://schemas.microsoft.com/office/drawing/2014/main" id="{AEF9ABEE-6453-A477-081D-FFC113F74550}"/>
              </a:ext>
            </a:extLst>
          </p:cNvPr>
          <p:cNvSpPr/>
          <p:nvPr/>
        </p:nvSpPr>
        <p:spPr>
          <a:xfrm>
            <a:off x="1600200" y="3666744"/>
            <a:ext cx="8686800" cy="365760"/>
          </a:xfrm>
          <a:prstGeom prst="rect">
            <a:avLst/>
          </a:prstGeom>
          <a:noFill/>
          <a:ln/>
        </p:spPr>
        <p:txBody>
          <a:bodyPr wrap="square" lIns="0" tIns="0" rIns="0" bIns="0" rtlCol="0" anchor="ctr"/>
          <a:lstStyle/>
          <a:p>
            <a:pPr marL="0" indent="0">
              <a:buNone/>
            </a:pPr>
            <a:r>
              <a:rPr lang="en-US" sz="1600" dirty="0">
                <a:solidFill>
                  <a:srgbClr val="FFFFFF"/>
                </a:solidFill>
                <a:latin typeface="Arial" panose="020B0604020202020204" pitchFamily="34" charset="0"/>
                <a:ea typeface="Calibri" pitchFamily="34" charset="-122"/>
                <a:cs typeface="Arial" panose="020B0604020202020204" pitchFamily="34" charset="0"/>
              </a:rPr>
              <a:t>(0242) 245 00 00</a:t>
            </a:r>
            <a:endParaRPr lang="en-US" sz="1600" dirty="0">
              <a:latin typeface="Arial" panose="020B0604020202020204" pitchFamily="34" charset="0"/>
              <a:cs typeface="Arial" panose="020B0604020202020204" pitchFamily="34" charset="0"/>
            </a:endParaRPr>
          </a:p>
        </p:txBody>
      </p:sp>
      <p:sp>
        <p:nvSpPr>
          <p:cNvPr id="33" name="Shape 11">
            <a:extLst>
              <a:ext uri="{FF2B5EF4-FFF2-40B4-BE49-F238E27FC236}">
                <a16:creationId xmlns:a16="http://schemas.microsoft.com/office/drawing/2014/main" id="{46C01D3A-5A1D-E9E5-86D4-7C7584F3A899}"/>
              </a:ext>
            </a:extLst>
          </p:cNvPr>
          <p:cNvSpPr/>
          <p:nvPr/>
        </p:nvSpPr>
        <p:spPr>
          <a:xfrm>
            <a:off x="868680" y="4288536"/>
            <a:ext cx="548640" cy="548640"/>
          </a:xfrm>
          <a:prstGeom prst="ellipse">
            <a:avLst/>
          </a:prstGeom>
          <a:solidFill>
            <a:srgbClr val="1CA7BE"/>
          </a:solidFill>
          <a:ln/>
        </p:spPr>
        <p:txBody>
          <a:bodyPr/>
          <a:lstStyle/>
          <a:p>
            <a:endParaRPr lang="tr-TR" sz="2000">
              <a:latin typeface="Arial" panose="020B0604020202020204" pitchFamily="34" charset="0"/>
              <a:cs typeface="Arial" panose="020B0604020202020204" pitchFamily="34" charset="0"/>
            </a:endParaRPr>
          </a:p>
        </p:txBody>
      </p:sp>
      <p:pic>
        <p:nvPicPr>
          <p:cNvPr id="35" name="Image 3" descr="/home/claude/icons/globe.png">
            <a:extLst>
              <a:ext uri="{FF2B5EF4-FFF2-40B4-BE49-F238E27FC236}">
                <a16:creationId xmlns:a16="http://schemas.microsoft.com/office/drawing/2014/main" id="{263B374E-8371-1EE7-59F5-0422E4CE6078}"/>
              </a:ext>
            </a:extLst>
          </p:cNvPr>
          <p:cNvPicPr>
            <a:picLocks noChangeAspect="1"/>
          </p:cNvPicPr>
          <p:nvPr/>
        </p:nvPicPr>
        <p:blipFill>
          <a:blip r:embed="rId5"/>
          <a:stretch>
            <a:fillRect/>
          </a:stretch>
        </p:blipFill>
        <p:spPr>
          <a:xfrm>
            <a:off x="1011326" y="4431182"/>
            <a:ext cx="263347" cy="263347"/>
          </a:xfrm>
          <a:prstGeom prst="rect">
            <a:avLst/>
          </a:prstGeom>
        </p:spPr>
      </p:pic>
      <p:sp>
        <p:nvSpPr>
          <p:cNvPr id="37" name="Text 12">
            <a:extLst>
              <a:ext uri="{FF2B5EF4-FFF2-40B4-BE49-F238E27FC236}">
                <a16:creationId xmlns:a16="http://schemas.microsoft.com/office/drawing/2014/main" id="{959D3CEF-2C3F-9F5E-87C3-D75DF32BA222}"/>
              </a:ext>
            </a:extLst>
          </p:cNvPr>
          <p:cNvSpPr/>
          <p:nvPr/>
        </p:nvSpPr>
        <p:spPr>
          <a:xfrm>
            <a:off x="1600200" y="4270248"/>
            <a:ext cx="7772400" cy="256032"/>
          </a:xfrm>
          <a:prstGeom prst="rect">
            <a:avLst/>
          </a:prstGeom>
          <a:noFill/>
          <a:ln/>
        </p:spPr>
        <p:txBody>
          <a:bodyPr wrap="square" lIns="0" tIns="0" rIns="0" bIns="0" rtlCol="0" anchor="ctr"/>
          <a:lstStyle/>
          <a:p>
            <a:pPr marL="0" indent="0">
              <a:buNone/>
            </a:pPr>
            <a:r>
              <a:rPr lang="en-US" sz="1050" b="1" kern="0" spc="150" dirty="0">
                <a:solidFill>
                  <a:srgbClr val="1CA7BE"/>
                </a:solidFill>
                <a:latin typeface="Arial" panose="020B0604020202020204" pitchFamily="34" charset="0"/>
                <a:ea typeface="Calibri" pitchFamily="34" charset="-122"/>
                <a:cs typeface="Arial" panose="020B0604020202020204" pitchFamily="34" charset="0"/>
              </a:rPr>
              <a:t>EMAIL</a:t>
            </a:r>
            <a:endParaRPr lang="en-US" sz="1050" dirty="0">
              <a:latin typeface="Arial" panose="020B0604020202020204" pitchFamily="34" charset="0"/>
              <a:cs typeface="Arial" panose="020B0604020202020204" pitchFamily="34" charset="0"/>
            </a:endParaRPr>
          </a:p>
        </p:txBody>
      </p:sp>
      <p:sp>
        <p:nvSpPr>
          <p:cNvPr id="39" name="Text 13">
            <a:extLst>
              <a:ext uri="{FF2B5EF4-FFF2-40B4-BE49-F238E27FC236}">
                <a16:creationId xmlns:a16="http://schemas.microsoft.com/office/drawing/2014/main" id="{B810A29D-4E8F-7095-01AD-817A7C3F53C8}"/>
              </a:ext>
            </a:extLst>
          </p:cNvPr>
          <p:cNvSpPr/>
          <p:nvPr/>
        </p:nvSpPr>
        <p:spPr>
          <a:xfrm>
            <a:off x="1600200" y="4507992"/>
            <a:ext cx="8686800" cy="365760"/>
          </a:xfrm>
          <a:prstGeom prst="rect">
            <a:avLst/>
          </a:prstGeom>
          <a:noFill/>
          <a:ln/>
        </p:spPr>
        <p:txBody>
          <a:bodyPr wrap="square" lIns="0" tIns="0" rIns="0" bIns="0" rtlCol="0" anchor="ctr"/>
          <a:lstStyle/>
          <a:p>
            <a:pPr marL="0" indent="0">
              <a:buNone/>
            </a:pPr>
            <a:r>
              <a:rPr lang="en-US" sz="1600" dirty="0">
                <a:solidFill>
                  <a:srgbClr val="FFFFFF"/>
                </a:solidFill>
                <a:latin typeface="Arial" panose="020B0604020202020204" pitchFamily="34" charset="0"/>
                <a:ea typeface="Calibri" pitchFamily="34" charset="-122"/>
                <a:cs typeface="Arial" panose="020B0604020202020204" pitchFamily="34" charset="0"/>
              </a:rPr>
              <a:t>necati.agiralioglu@antalya.edu.tr</a:t>
            </a:r>
            <a:endParaRPr lang="en-US" sz="1600" dirty="0">
              <a:latin typeface="Arial" panose="020B0604020202020204" pitchFamily="34" charset="0"/>
              <a:cs typeface="Arial" panose="020B0604020202020204" pitchFamily="34" charset="0"/>
            </a:endParaRPr>
          </a:p>
        </p:txBody>
      </p:sp>
      <p:sp>
        <p:nvSpPr>
          <p:cNvPr id="43" name="Shape 11 Insta">
            <a:hlinkClick r:id="rId6"/>
          </p:cNvPr>
          <p:cNvSpPr/>
          <p:nvPr/>
        </p:nvSpPr>
        <p:spPr>
          <a:xfrm>
            <a:off x="868680" y="5129784"/>
            <a:ext cx="548640" cy="548640"/>
          </a:xfrm>
          <a:prstGeom prst="ellipse">
            <a:avLst/>
          </a:prstGeom>
          <a:solidFill>
            <a:srgbClr val="1CA7BE"/>
          </a:solidFill>
          <a:ln/>
        </p:spPr>
        <p:txBody>
          <a:bodyPr/>
          <a:lstStyle/>
          <a:p>
            <a:endParaRPr lang="tr-TR" sz="2000">
              <a:latin typeface="Arial" panose="020B0604020202020204" pitchFamily="34" charset="0"/>
              <a:cs typeface="Arial" panose="020B0604020202020204" pitchFamily="34" charset="0"/>
            </a:endParaRPr>
          </a:p>
        </p:txBody>
      </p:sp>
      <p:pic>
        <p:nvPicPr>
          <p:cNvPr id="45" name="Image 3 Insta">
            <a:hlinkClick r:id="rId6"/>
          </p:cNvPr>
          <p:cNvPicPr>
            <a:picLocks noChangeAspect="1"/>
          </p:cNvPicPr>
          <p:nvPr/>
        </p:nvPicPr>
        <p:blipFill>
          <a:blip r:embed="rId7"/>
          <a:stretch>
            <a:fillRect/>
          </a:stretch>
        </p:blipFill>
        <p:spPr>
          <a:xfrm>
            <a:off x="1011326" y="5272430"/>
            <a:ext cx="263347" cy="263347"/>
          </a:xfrm>
          <a:prstGeom prst="rect">
            <a:avLst/>
          </a:prstGeom>
        </p:spPr>
      </p:pic>
      <p:sp>
        <p:nvSpPr>
          <p:cNvPr id="47" name="Text 12 Insta">
            <a:hlinkClick r:id="rId6"/>
          </p:cNvPr>
          <p:cNvSpPr/>
          <p:nvPr/>
        </p:nvSpPr>
        <p:spPr>
          <a:xfrm>
            <a:off x="1600200" y="5111496"/>
            <a:ext cx="7772400" cy="256032"/>
          </a:xfrm>
          <a:prstGeom prst="rect">
            <a:avLst/>
          </a:prstGeom>
          <a:noFill/>
          <a:ln/>
        </p:spPr>
        <p:txBody>
          <a:bodyPr wrap="square" lIns="0" tIns="0" rIns="0" bIns="0" rtlCol="0" anchor="ctr"/>
          <a:lstStyle/>
          <a:p>
            <a:pPr marL="0" indent="0">
              <a:buNone/>
            </a:pPr>
            <a:r>
              <a:rPr lang="en-US" sz="1050" b="1" kern="0" spc="150" dirty="0">
                <a:solidFill>
                  <a:srgbClr val="1CA7BE"/>
                </a:solidFill>
                <a:latin typeface="Arial" panose="020B0604020202020204" pitchFamily="34" charset="0"/>
                <a:ea typeface="Calibri" pitchFamily="34" charset="-122"/>
                <a:cs typeface="Arial" panose="020B0604020202020204" pitchFamily="34" charset="0"/>
              </a:rPr>
              <a:t>INSTAGRAM</a:t>
            </a:r>
            <a:endParaRPr lang="en-US" sz="1050" dirty="0">
              <a:latin typeface="Arial" panose="020B0604020202020204" pitchFamily="34" charset="0"/>
              <a:cs typeface="Arial" panose="020B0604020202020204" pitchFamily="34" charset="0"/>
            </a:endParaRPr>
          </a:p>
        </p:txBody>
      </p:sp>
      <p:sp>
        <p:nvSpPr>
          <p:cNvPr id="49" name="Text 13 Insta">
            <a:hlinkClick r:id="rId6"/>
          </p:cNvPr>
          <p:cNvSpPr/>
          <p:nvPr/>
        </p:nvSpPr>
        <p:spPr>
          <a:xfrm>
            <a:off x="1600200" y="5349240"/>
            <a:ext cx="8686800" cy="365760"/>
          </a:xfrm>
          <a:prstGeom prst="rect">
            <a:avLst/>
          </a:prstGeom>
          <a:noFill/>
          <a:ln/>
        </p:spPr>
        <p:txBody>
          <a:bodyPr wrap="square" lIns="0" tIns="0" rIns="0" bIns="0" rtlCol="0" anchor="ctr"/>
          <a:lstStyle/>
          <a:p>
            <a:pPr marL="0" indent="0">
              <a:buNone/>
            </a:pPr>
            <a:r>
              <a:rPr lang="en-US" sz="1600" dirty="0">
                <a:solidFill>
                  <a:srgbClr val="FFFFFF"/>
                </a:solidFill>
                <a:latin typeface="Arial" panose="020B0604020202020204" pitchFamily="34" charset="0"/>
                <a:ea typeface="Calibri" pitchFamily="34" charset="-122"/>
                <a:cs typeface="Arial" panose="020B0604020202020204" pitchFamily="34" charset="0"/>
              </a:rPr>
              <a:t>instagram.com/abu_civil_engineering</a:t>
            </a:r>
            <a:endParaRPr lang="en-US" sz="1600" dirty="0">
              <a:latin typeface="Arial" panose="020B0604020202020204" pitchFamily="34" charset="0"/>
              <a:cs typeface="Arial" panose="020B0604020202020204" pitchFamily="34" charset="0"/>
            </a:endParaRPr>
          </a:p>
        </p:txBody>
      </p:sp>
      <p:sp>
        <p:nvSpPr>
          <p:cNvPr id="41" name="Text 14">
            <a:extLst>
              <a:ext uri="{FF2B5EF4-FFF2-40B4-BE49-F238E27FC236}">
                <a16:creationId xmlns:a16="http://schemas.microsoft.com/office/drawing/2014/main" id="{3FB4BD27-CD6A-8F0B-0361-B2960A18593A}"/>
              </a:ext>
            </a:extLst>
          </p:cNvPr>
          <p:cNvSpPr/>
          <p:nvPr/>
        </p:nvSpPr>
        <p:spPr>
          <a:xfrm>
            <a:off x="822960" y="6144768"/>
            <a:ext cx="7315200" cy="320040"/>
          </a:xfrm>
          <a:prstGeom prst="rect">
            <a:avLst/>
          </a:prstGeom>
          <a:noFill/>
          <a:ln/>
        </p:spPr>
        <p:txBody>
          <a:bodyPr wrap="square" lIns="0" tIns="0" rIns="0" bIns="0" rtlCol="0" anchor="ctr"/>
          <a:lstStyle/>
          <a:p>
            <a:pPr marL="0" indent="0">
              <a:buNone/>
            </a:pPr>
            <a:r>
              <a:rPr lang="en-US" sz="1400" i="1" dirty="0">
                <a:solidFill>
                  <a:srgbClr val="A9BFD1"/>
                </a:solidFill>
                <a:latin typeface="Arial" panose="020B0604020202020204" pitchFamily="34" charset="0"/>
                <a:ea typeface="Calibri" pitchFamily="34" charset="-122"/>
                <a:cs typeface="Arial" panose="020B0604020202020204" pitchFamily="34" charset="0"/>
              </a:rPr>
              <a:t>Prof. Necati Ağıralıoğlu — Head of Department</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1247798"/>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196</TotalTime>
  <Words>2046</Words>
  <Application>Microsoft Office PowerPoint</Application>
  <PresentationFormat>Geniş ekran</PresentationFormat>
  <Paragraphs>298</Paragraphs>
  <Slides>20</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20</vt:i4>
      </vt:variant>
    </vt:vector>
  </HeadingPairs>
  <TitlesOfParts>
    <vt:vector size="26" baseType="lpstr">
      <vt:lpstr>Aptos</vt:lpstr>
      <vt:lpstr>Arial</vt:lpstr>
      <vt:lpstr>Bierstadt</vt:lpstr>
      <vt:lpstr>Calibri</vt:lpstr>
      <vt:lpstr>Georgia</vt:lpstr>
      <vt:lpstr>GestaltVTI</vt:lpstr>
      <vt:lpstr>ANTALYA BILIM UNIVERSITY</vt:lpstr>
      <vt:lpstr>The Department of Civil Engineering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Metin TUNCER</dc:creator>
  <cp:lastModifiedBy>Metin TUNCER</cp:lastModifiedBy>
  <cp:revision>2</cp:revision>
  <dcterms:created xsi:type="dcterms:W3CDTF">2026-07-13T19:03:21Z</dcterms:created>
  <dcterms:modified xsi:type="dcterms:W3CDTF">2026-07-16T07:22:21Z</dcterms:modified>
</cp:coreProperties>
</file>